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0"/>
  </p:notesMasterIdLst>
  <p:sldIdLst>
    <p:sldId id="256" r:id="rId2"/>
    <p:sldId id="268" r:id="rId3"/>
    <p:sldId id="273" r:id="rId4"/>
    <p:sldId id="276" r:id="rId5"/>
    <p:sldId id="266" r:id="rId6"/>
    <p:sldId id="274" r:id="rId7"/>
    <p:sldId id="267" r:id="rId8"/>
    <p:sldId id="263" r:id="rId9"/>
    <p:sldId id="257" r:id="rId10"/>
    <p:sldId id="260" r:id="rId11"/>
    <p:sldId id="258" r:id="rId12"/>
    <p:sldId id="259" r:id="rId13"/>
    <p:sldId id="264" r:id="rId14"/>
    <p:sldId id="265" r:id="rId15"/>
    <p:sldId id="261" r:id="rId16"/>
    <p:sldId id="271" r:id="rId17"/>
    <p:sldId id="262"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C01"/>
    <a:srgbClr val="FFE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D9D0C-457A-BF50-8D9A-C28EBA578A6B}" v="18" dt="2022-08-11T08:29:29.885"/>
    <p1510:client id="{38AC2169-CD51-050E-F90D-26A06A6682F0}" v="20" dt="2022-07-20T15:29:12.292"/>
    <p1510:client id="{6267BB28-8981-02C8-720D-41017995EC83}" v="183" dt="2022-07-21T12:46:52.776"/>
    <p1510:client id="{AD0D244F-0AC3-0BAE-B303-71C8389B1368}" v="269" dt="2022-07-21T10:32:40.981"/>
    <p1510:client id="{C9D6CAD5-749E-059D-36B0-0DE49B65D5F4}" v="254" dt="2022-07-20T15:26:35.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988" autoAdjust="0"/>
  </p:normalViewPr>
  <p:slideViewPr>
    <p:cSldViewPr snapToGrid="0">
      <p:cViewPr varScale="1">
        <p:scale>
          <a:sx n="57" d="100"/>
          <a:sy n="57" d="100"/>
        </p:scale>
        <p:origin x="168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Catherine C.A." userId="S::ccat1@leicester.ac.uk::77797c65-3c02-4844-ae0e-a6cc1b71789f" providerId="AD" clId="Web-{6267BB28-8981-02C8-720D-41017995EC83}"/>
    <pc:docChg chg="modSld">
      <pc:chgData name="Taylor, Catherine C.A." userId="S::ccat1@leicester.ac.uk::77797c65-3c02-4844-ae0e-a6cc1b71789f" providerId="AD" clId="Web-{6267BB28-8981-02C8-720D-41017995EC83}" dt="2022-07-21T12:53:01.410" v="198"/>
      <pc:docMkLst>
        <pc:docMk/>
      </pc:docMkLst>
      <pc:sldChg chg="addSp delSp modSp modNotes">
        <pc:chgData name="Taylor, Catherine C.A." userId="S::ccat1@leicester.ac.uk::77797c65-3c02-4844-ae0e-a6cc1b71789f" providerId="AD" clId="Web-{6267BB28-8981-02C8-720D-41017995EC83}" dt="2022-07-21T12:53:01.410" v="198"/>
        <pc:sldMkLst>
          <pc:docMk/>
          <pc:sldMk cId="3138253439" sldId="265"/>
        </pc:sldMkLst>
        <pc:spChg chg="add mod">
          <ac:chgData name="Taylor, Catherine C.A." userId="S::ccat1@leicester.ac.uk::77797c65-3c02-4844-ae0e-a6cc1b71789f" providerId="AD" clId="Web-{6267BB28-8981-02C8-720D-41017995EC83}" dt="2022-07-21T12:46:52.776" v="180" actId="20577"/>
          <ac:spMkLst>
            <pc:docMk/>
            <pc:sldMk cId="3138253439" sldId="265"/>
            <ac:spMk id="5" creationId="{3ABA96E0-023A-2D27-E7C7-D673AC78099F}"/>
          </ac:spMkLst>
        </pc:spChg>
        <pc:spChg chg="add del mod">
          <ac:chgData name="Taylor, Catherine C.A." userId="S::ccat1@leicester.ac.uk::77797c65-3c02-4844-ae0e-a6cc1b71789f" providerId="AD" clId="Web-{6267BB28-8981-02C8-720D-41017995EC83}" dt="2022-07-21T12:38:28.545" v="25"/>
          <ac:spMkLst>
            <pc:docMk/>
            <pc:sldMk cId="3138253439" sldId="265"/>
            <ac:spMk id="8" creationId="{40F6A0CC-CC1C-1D3D-C85B-7E35F73B497F}"/>
          </ac:spMkLst>
        </pc:spChg>
        <pc:graphicFrameChg chg="del">
          <ac:chgData name="Taylor, Catherine C.A." userId="S::ccat1@leicester.ac.uk::77797c65-3c02-4844-ae0e-a6cc1b71789f" providerId="AD" clId="Web-{6267BB28-8981-02C8-720D-41017995EC83}" dt="2022-07-21T12:37:14.637" v="0"/>
          <ac:graphicFrameMkLst>
            <pc:docMk/>
            <pc:sldMk cId="3138253439" sldId="265"/>
            <ac:graphicFrameMk id="4" creationId="{00000000-0000-0000-0000-000000000000}"/>
          </ac:graphicFrameMkLst>
        </pc:graphicFrameChg>
        <pc:graphicFrameChg chg="add del mod">
          <ac:chgData name="Taylor, Catherine C.A." userId="S::ccat1@leicester.ac.uk::77797c65-3c02-4844-ae0e-a6cc1b71789f" providerId="AD" clId="Web-{6267BB28-8981-02C8-720D-41017995EC83}" dt="2022-07-21T12:38:28.545" v="26"/>
          <ac:graphicFrameMkLst>
            <pc:docMk/>
            <pc:sldMk cId="3138253439" sldId="265"/>
            <ac:graphicFrameMk id="7" creationId="{2F6A6822-19E5-933D-9DCE-A0FADCF6FFE5}"/>
          </ac:graphicFrameMkLst>
        </pc:graphicFrameChg>
      </pc:sldChg>
    </pc:docChg>
  </pc:docChgLst>
  <pc:docChgLst>
    <pc:chgData name="Taylor, Catherine C.A." userId="S::ccat1@leicester.ac.uk::77797c65-3c02-4844-ae0e-a6cc1b71789f" providerId="AD" clId="Web-{38AC2169-CD51-050E-F90D-26A06A6682F0}"/>
    <pc:docChg chg="modSld">
      <pc:chgData name="Taylor, Catherine C.A." userId="S::ccat1@leicester.ac.uk::77797c65-3c02-4844-ae0e-a6cc1b71789f" providerId="AD" clId="Web-{38AC2169-CD51-050E-F90D-26A06A6682F0}" dt="2022-07-20T15:29:49.934" v="19" actId="1076"/>
      <pc:docMkLst>
        <pc:docMk/>
      </pc:docMkLst>
      <pc:sldChg chg="modSp">
        <pc:chgData name="Taylor, Catherine C.A." userId="S::ccat1@leicester.ac.uk::77797c65-3c02-4844-ae0e-a6cc1b71789f" providerId="AD" clId="Web-{38AC2169-CD51-050E-F90D-26A06A6682F0}" dt="2022-07-20T15:29:49.934" v="19" actId="1076"/>
        <pc:sldMkLst>
          <pc:docMk/>
          <pc:sldMk cId="279993750" sldId="264"/>
        </pc:sldMkLst>
        <pc:graphicFrameChg chg="mod">
          <ac:chgData name="Taylor, Catherine C.A." userId="S::ccat1@leicester.ac.uk::77797c65-3c02-4844-ae0e-a6cc1b71789f" providerId="AD" clId="Web-{38AC2169-CD51-050E-F90D-26A06A6682F0}" dt="2022-07-20T15:29:49.934" v="19" actId="1076"/>
          <ac:graphicFrameMkLst>
            <pc:docMk/>
            <pc:sldMk cId="279993750" sldId="264"/>
            <ac:graphicFrameMk id="6" creationId="{00000000-0000-0000-0000-000000000000}"/>
          </ac:graphicFrameMkLst>
        </pc:graphicFrameChg>
      </pc:sldChg>
      <pc:sldChg chg="modSp">
        <pc:chgData name="Taylor, Catherine C.A." userId="S::ccat1@leicester.ac.uk::77797c65-3c02-4844-ae0e-a6cc1b71789f" providerId="AD" clId="Web-{38AC2169-CD51-050E-F90D-26A06A6682F0}" dt="2022-07-20T15:28:28.291" v="7" actId="20577"/>
        <pc:sldMkLst>
          <pc:docMk/>
          <pc:sldMk cId="2737740863" sldId="274"/>
        </pc:sldMkLst>
        <pc:spChg chg="mod">
          <ac:chgData name="Taylor, Catherine C.A." userId="S::ccat1@leicester.ac.uk::77797c65-3c02-4844-ae0e-a6cc1b71789f" providerId="AD" clId="Web-{38AC2169-CD51-050E-F90D-26A06A6682F0}" dt="2022-07-20T15:28:28.291" v="7" actId="20577"/>
          <ac:spMkLst>
            <pc:docMk/>
            <pc:sldMk cId="2737740863" sldId="274"/>
            <ac:spMk id="2" creationId="{FA2BBDB2-FB98-D84C-CD9E-802FD49324DF}"/>
          </ac:spMkLst>
        </pc:spChg>
      </pc:sldChg>
      <pc:sldChg chg="modSp">
        <pc:chgData name="Taylor, Catherine C.A." userId="S::ccat1@leicester.ac.uk::77797c65-3c02-4844-ae0e-a6cc1b71789f" providerId="AD" clId="Web-{38AC2169-CD51-050E-F90D-26A06A6682F0}" dt="2022-07-20T15:29:12.292" v="18" actId="20577"/>
        <pc:sldMkLst>
          <pc:docMk/>
          <pc:sldMk cId="2475712059" sldId="275"/>
        </pc:sldMkLst>
        <pc:spChg chg="mod">
          <ac:chgData name="Taylor, Catherine C.A." userId="S::ccat1@leicester.ac.uk::77797c65-3c02-4844-ae0e-a6cc1b71789f" providerId="AD" clId="Web-{38AC2169-CD51-050E-F90D-26A06A6682F0}" dt="2022-07-20T15:29:12.292" v="18" actId="20577"/>
          <ac:spMkLst>
            <pc:docMk/>
            <pc:sldMk cId="2475712059" sldId="275"/>
            <ac:spMk id="2" creationId="{00000000-0000-0000-0000-000000000000}"/>
          </ac:spMkLst>
        </pc:spChg>
        <pc:spChg chg="mod">
          <ac:chgData name="Taylor, Catherine C.A." userId="S::ccat1@leicester.ac.uk::77797c65-3c02-4844-ae0e-a6cc1b71789f" providerId="AD" clId="Web-{38AC2169-CD51-050E-F90D-26A06A6682F0}" dt="2022-07-20T15:28:35.041" v="8" actId="1076"/>
          <ac:spMkLst>
            <pc:docMk/>
            <pc:sldMk cId="2475712059" sldId="275"/>
            <ac:spMk id="5" creationId="{B23CB378-5035-E5E5-E6A3-D9A1FA16B35D}"/>
          </ac:spMkLst>
        </pc:spChg>
      </pc:sldChg>
    </pc:docChg>
  </pc:docChgLst>
  <pc:docChgLst>
    <pc:chgData name="Taylor, Catherine C.A." userId="S::ccat1@leicester.ac.uk::77797c65-3c02-4844-ae0e-a6cc1b71789f" providerId="AD" clId="Web-{C9D6CAD5-749E-059D-36B0-0DE49B65D5F4}"/>
    <pc:docChg chg="addSld delSld modSld sldOrd addMainMaster delMainMaster">
      <pc:chgData name="Taylor, Catherine C.A." userId="S::ccat1@leicester.ac.uk::77797c65-3c02-4844-ae0e-a6cc1b71789f" providerId="AD" clId="Web-{C9D6CAD5-749E-059D-36B0-0DE49B65D5F4}" dt="2022-07-20T15:26:35.855" v="188" actId="1076"/>
      <pc:docMkLst>
        <pc:docMk/>
      </pc:docMkLst>
      <pc:sldChg chg="addSp delSp modSp mod setBg setFolMasterObjs modClrScheme addAnim delAnim setClrOvrMap delDesignElem chgLayout">
        <pc:chgData name="Taylor, Catherine C.A." userId="S::ccat1@leicester.ac.uk::77797c65-3c02-4844-ae0e-a6cc1b71789f" providerId="AD" clId="Web-{C9D6CAD5-749E-059D-36B0-0DE49B65D5F4}" dt="2022-07-20T14:29:13.058" v="110" actId="1076"/>
        <pc:sldMkLst>
          <pc:docMk/>
          <pc:sldMk cId="9621194" sldId="256"/>
        </pc:sldMkLst>
        <pc:spChg chg="mod ord">
          <ac:chgData name="Taylor, Catherine C.A." userId="S::ccat1@leicester.ac.uk::77797c65-3c02-4844-ae0e-a6cc1b71789f" providerId="AD" clId="Web-{C9D6CAD5-749E-059D-36B0-0DE49B65D5F4}" dt="2022-07-20T14:27:56.649" v="96" actId="1076"/>
          <ac:spMkLst>
            <pc:docMk/>
            <pc:sldMk cId="9621194" sldId="256"/>
            <ac:spMk id="2" creationId="{00000000-0000-0000-0000-000000000000}"/>
          </ac:spMkLst>
        </pc:spChg>
        <pc:spChg chg="mod ord">
          <ac:chgData name="Taylor, Catherine C.A." userId="S::ccat1@leicester.ac.uk::77797c65-3c02-4844-ae0e-a6cc1b71789f" providerId="AD" clId="Web-{C9D6CAD5-749E-059D-36B0-0DE49B65D5F4}" dt="2022-07-20T14:27:39.117" v="93" actId="20577"/>
          <ac:spMkLst>
            <pc:docMk/>
            <pc:sldMk cId="9621194" sldId="256"/>
            <ac:spMk id="3" creationId="{00000000-0000-0000-0000-000000000000}"/>
          </ac:spMkLst>
        </pc:spChg>
        <pc:spChg chg="add mod">
          <ac:chgData name="Taylor, Catherine C.A." userId="S::ccat1@leicester.ac.uk::77797c65-3c02-4844-ae0e-a6cc1b71789f" providerId="AD" clId="Web-{C9D6CAD5-749E-059D-36B0-0DE49B65D5F4}" dt="2022-07-20T14:29:13.058" v="110" actId="1076"/>
          <ac:spMkLst>
            <pc:docMk/>
            <pc:sldMk cId="9621194" sldId="256"/>
            <ac:spMk id="4" creationId="{DF202E18-B19C-A552-D701-C22491D6E741}"/>
          </ac:spMkLst>
        </pc:spChg>
        <pc:spChg chg="add">
          <ac:chgData name="Taylor, Catherine C.A." userId="S::ccat1@leicester.ac.uk::77797c65-3c02-4844-ae0e-a6cc1b71789f" providerId="AD" clId="Web-{C9D6CAD5-749E-059D-36B0-0DE49B65D5F4}" dt="2022-07-20T14:23:00.935" v="57"/>
          <ac:spMkLst>
            <pc:docMk/>
            <pc:sldMk cId="9621194" sldId="256"/>
            <ac:spMk id="6" creationId="{B4B5CC49-6FAE-42FA-99B6-A3FDA8C68848}"/>
          </ac:spMkLst>
        </pc:spChg>
        <pc:spChg chg="add">
          <ac:chgData name="Taylor, Catherine C.A." userId="S::ccat1@leicester.ac.uk::77797c65-3c02-4844-ae0e-a6cc1b71789f" providerId="AD" clId="Web-{C9D6CAD5-749E-059D-36B0-0DE49B65D5F4}" dt="2022-07-20T14:23:00.935" v="57"/>
          <ac:spMkLst>
            <pc:docMk/>
            <pc:sldMk cId="9621194" sldId="256"/>
            <ac:spMk id="7" creationId="{E6BC9B4A-2119-4645-B4CA-7817D5FAF4B6}"/>
          </ac:spMkLst>
        </pc:spChg>
        <pc:spChg chg="add del">
          <ac:chgData name="Taylor, Catherine C.A." userId="S::ccat1@leicester.ac.uk::77797c65-3c02-4844-ae0e-a6cc1b71789f" providerId="AD" clId="Web-{C9D6CAD5-749E-059D-36B0-0DE49B65D5F4}" dt="2022-07-20T14:22:41.981" v="56"/>
          <ac:spMkLst>
            <pc:docMk/>
            <pc:sldMk cId="9621194" sldId="256"/>
            <ac:spMk id="8" creationId="{37CCBFA6-32E5-4FFD-A52A-9EA1CBF9D49D}"/>
          </ac:spMkLst>
        </pc:spChg>
        <pc:spChg chg="add del">
          <ac:chgData name="Taylor, Catherine C.A." userId="S::ccat1@leicester.ac.uk::77797c65-3c02-4844-ae0e-a6cc1b71789f" providerId="AD" clId="Web-{C9D6CAD5-749E-059D-36B0-0DE49B65D5F4}" dt="2022-07-20T14:18:06.003" v="5"/>
          <ac:spMkLst>
            <pc:docMk/>
            <pc:sldMk cId="9621194" sldId="256"/>
            <ac:spMk id="9" creationId="{B40FCD49-2060-48B9-8212-8A5F1DF4726F}"/>
          </ac:spMkLst>
        </pc:spChg>
        <pc:spChg chg="add del">
          <ac:chgData name="Taylor, Catherine C.A." userId="S::ccat1@leicester.ac.uk::77797c65-3c02-4844-ae0e-a6cc1b71789f" providerId="AD" clId="Web-{C9D6CAD5-749E-059D-36B0-0DE49B65D5F4}" dt="2022-07-20T14:22:41.981" v="56"/>
          <ac:spMkLst>
            <pc:docMk/>
            <pc:sldMk cId="9621194" sldId="256"/>
            <ac:spMk id="12" creationId="{88C8491E-818C-4AE7-BBAA-80BE32FD99EB}"/>
          </ac:spMkLst>
        </pc:spChg>
        <pc:spChg chg="add">
          <ac:chgData name="Taylor, Catherine C.A." userId="S::ccat1@leicester.ac.uk::77797c65-3c02-4844-ae0e-a6cc1b71789f" providerId="AD" clId="Web-{C9D6CAD5-749E-059D-36B0-0DE49B65D5F4}" dt="2022-07-20T14:23:00.935" v="57"/>
          <ac:spMkLst>
            <pc:docMk/>
            <pc:sldMk cId="9621194" sldId="256"/>
            <ac:spMk id="14" creationId="{99A2CD81-3BB6-4ED6-A50F-DC14F37A95CF}"/>
          </ac:spMkLst>
        </pc:spChg>
        <pc:picChg chg="add del">
          <ac:chgData name="Taylor, Catherine C.A." userId="S::ccat1@leicester.ac.uk::77797c65-3c02-4844-ae0e-a6cc1b71789f" providerId="AD" clId="Web-{C9D6CAD5-749E-059D-36B0-0DE49B65D5F4}" dt="2022-07-20T14:18:06.003" v="5"/>
          <ac:picMkLst>
            <pc:docMk/>
            <pc:sldMk cId="9621194" sldId="256"/>
            <ac:picMk id="5" creationId="{8F340297-4524-4701-CF06-CEED7B3496E5}"/>
          </ac:picMkLst>
        </pc:picChg>
        <pc:picChg chg="add del">
          <ac:chgData name="Taylor, Catherine C.A." userId="S::ccat1@leicester.ac.uk::77797c65-3c02-4844-ae0e-a6cc1b71789f" providerId="AD" clId="Web-{C9D6CAD5-749E-059D-36B0-0DE49B65D5F4}" dt="2022-07-20T14:22:41.981" v="56"/>
          <ac:picMkLst>
            <pc:docMk/>
            <pc:sldMk cId="9621194" sldId="256"/>
            <ac:picMk id="10" creationId="{8B3A8DA3-6E81-4BA8-A084-FE4E32A32BB6}"/>
          </ac:picMkLst>
        </pc:picChg>
        <pc:picChg chg="add del">
          <ac:chgData name="Taylor, Catherine C.A." userId="S::ccat1@leicester.ac.uk::77797c65-3c02-4844-ae0e-a6cc1b71789f" providerId="AD" clId="Web-{C9D6CAD5-749E-059D-36B0-0DE49B65D5F4}" dt="2022-07-20T14:18:06.003" v="5"/>
          <ac:picMkLst>
            <pc:docMk/>
            <pc:sldMk cId="9621194" sldId="256"/>
            <ac:picMk id="11" creationId="{83A45DCD-B5FB-4A86-88D2-91088C7FFC5F}"/>
          </ac:picMkLst>
        </pc:picChg>
        <pc:cxnChg chg="add">
          <ac:chgData name="Taylor, Catherine C.A." userId="S::ccat1@leicester.ac.uk::77797c65-3c02-4844-ae0e-a6cc1b71789f" providerId="AD" clId="Web-{C9D6CAD5-749E-059D-36B0-0DE49B65D5F4}" dt="2022-07-20T14:23:00.935" v="57"/>
          <ac:cxnSpMkLst>
            <pc:docMk/>
            <pc:sldMk cId="9621194" sldId="256"/>
            <ac:cxnSpMk id="13" creationId="{158D888F-D87A-4C3C-BD82-273E4C8C5E83}"/>
          </ac:cxnSpMkLst>
        </pc:cxnChg>
      </pc:sldChg>
      <pc:sldChg chg="addSp delSp modSp mod modClrScheme chgLayout">
        <pc:chgData name="Taylor, Catherine C.A." userId="S::ccat1@leicester.ac.uk::77797c65-3c02-4844-ae0e-a6cc1b71789f" providerId="AD" clId="Web-{C9D6CAD5-749E-059D-36B0-0DE49B65D5F4}" dt="2022-07-20T15:24:46.207" v="172" actId="1076"/>
        <pc:sldMkLst>
          <pc:docMk/>
          <pc:sldMk cId="3563543366" sldId="257"/>
        </pc:sldMkLst>
        <pc:spChg chg="mod ord">
          <ac:chgData name="Taylor, Catherine C.A." userId="S::ccat1@leicester.ac.uk::77797c65-3c02-4844-ae0e-a6cc1b71789f" providerId="AD" clId="Web-{C9D6CAD5-749E-059D-36B0-0DE49B65D5F4}" dt="2022-07-20T15:24:46.207" v="172" actId="1076"/>
          <ac:spMkLst>
            <pc:docMk/>
            <pc:sldMk cId="3563543366" sldId="257"/>
            <ac:spMk id="2" creationId="{00000000-0000-0000-0000-000000000000}"/>
          </ac:spMkLst>
        </pc:spChg>
        <pc:spChg chg="add del">
          <ac:chgData name="Taylor, Catherine C.A." userId="S::ccat1@leicester.ac.uk::77797c65-3c02-4844-ae0e-a6cc1b71789f" providerId="AD" clId="Web-{C9D6CAD5-749E-059D-36B0-0DE49B65D5F4}" dt="2022-07-20T14:34:47.882" v="135"/>
          <ac:spMkLst>
            <pc:docMk/>
            <pc:sldMk cId="3563543366" sldId="257"/>
            <ac:spMk id="3" creationId="{8AC56530-B94F-7979-712F-EC40D0C74DA8}"/>
          </ac:spMkLst>
        </pc:spChg>
        <pc:graphicFrameChg chg="mod ord">
          <ac:chgData name="Taylor, Catherine C.A." userId="S::ccat1@leicester.ac.uk::77797c65-3c02-4844-ae0e-a6cc1b71789f" providerId="AD" clId="Web-{C9D6CAD5-749E-059D-36B0-0DE49B65D5F4}" dt="2022-07-20T14:36:18.479" v="136"/>
          <ac:graphicFrameMkLst>
            <pc:docMk/>
            <pc:sldMk cId="3563543366" sldId="257"/>
            <ac:graphicFrameMk id="6" creationId="{00000000-0000-0000-0000-000000000000}"/>
          </ac:graphicFrameMkLst>
        </pc:graphicFrameChg>
      </pc:sldChg>
      <pc:sldChg chg="modSp mod modClrScheme chgLayout">
        <pc:chgData name="Taylor, Catherine C.A." userId="S::ccat1@leicester.ac.uk::77797c65-3c02-4844-ae0e-a6cc1b71789f" providerId="AD" clId="Web-{C9D6CAD5-749E-059D-36B0-0DE49B65D5F4}" dt="2022-07-20T15:25:14.006" v="176" actId="1076"/>
        <pc:sldMkLst>
          <pc:docMk/>
          <pc:sldMk cId="3839737232" sldId="258"/>
        </pc:sldMkLst>
        <pc:spChg chg="mod ord">
          <ac:chgData name="Taylor, Catherine C.A." userId="S::ccat1@leicester.ac.uk::77797c65-3c02-4844-ae0e-a6cc1b71789f" providerId="AD" clId="Web-{C9D6CAD5-749E-059D-36B0-0DE49B65D5F4}" dt="2022-07-20T15:25:14.006" v="176" actId="1076"/>
          <ac:spMkLst>
            <pc:docMk/>
            <pc:sldMk cId="3839737232" sldId="258"/>
            <ac:spMk id="2" creationId="{00000000-0000-0000-0000-000000000000}"/>
          </ac:spMkLst>
        </pc:spChg>
        <pc:graphicFrameChg chg="mod ord">
          <ac:chgData name="Taylor, Catherine C.A." userId="S::ccat1@leicester.ac.uk::77797c65-3c02-4844-ae0e-a6cc1b71789f" providerId="AD" clId="Web-{C9D6CAD5-749E-059D-36B0-0DE49B65D5F4}" dt="2022-07-20T14:37:44.295" v="146"/>
          <ac:graphicFrameMkLst>
            <pc:docMk/>
            <pc:sldMk cId="3839737232" sldId="258"/>
            <ac:graphicFrameMk id="6" creationId="{00000000-0000-0000-0000-000000000000}"/>
          </ac:graphicFrameMkLst>
        </pc:graphicFrameChg>
      </pc:sldChg>
      <pc:sldChg chg="modSp mod modClrScheme chgLayout">
        <pc:chgData name="Taylor, Catherine C.A." userId="S::ccat1@leicester.ac.uk::77797c65-3c02-4844-ae0e-a6cc1b71789f" providerId="AD" clId="Web-{C9D6CAD5-749E-059D-36B0-0DE49B65D5F4}" dt="2022-07-20T15:25:33.523" v="179" actId="1076"/>
        <pc:sldMkLst>
          <pc:docMk/>
          <pc:sldMk cId="4200393836" sldId="259"/>
        </pc:sldMkLst>
        <pc:spChg chg="mod ord">
          <ac:chgData name="Taylor, Catherine C.A." userId="S::ccat1@leicester.ac.uk::77797c65-3c02-4844-ae0e-a6cc1b71789f" providerId="AD" clId="Web-{C9D6CAD5-749E-059D-36B0-0DE49B65D5F4}" dt="2022-07-20T15:25:33.523" v="179" actId="1076"/>
          <ac:spMkLst>
            <pc:docMk/>
            <pc:sldMk cId="4200393836" sldId="259"/>
            <ac:spMk id="2" creationId="{00000000-0000-0000-0000-000000000000}"/>
          </ac:spMkLst>
        </pc:spChg>
        <pc:graphicFrameChg chg="mod ord">
          <ac:chgData name="Taylor, Catherine C.A." userId="S::ccat1@leicester.ac.uk::77797c65-3c02-4844-ae0e-a6cc1b71789f" providerId="AD" clId="Web-{C9D6CAD5-749E-059D-36B0-0DE49B65D5F4}" dt="2022-07-20T14:37:55.905" v="148"/>
          <ac:graphicFrameMkLst>
            <pc:docMk/>
            <pc:sldMk cId="4200393836" sldId="259"/>
            <ac:graphicFrameMk id="6" creationId="{00000000-0000-0000-0000-000000000000}"/>
          </ac:graphicFrameMkLst>
        </pc:graphicFrameChg>
      </pc:sldChg>
      <pc:sldChg chg="modSp mod modClrScheme chgLayout">
        <pc:chgData name="Taylor, Catherine C.A." userId="S::ccat1@leicester.ac.uk::77797c65-3c02-4844-ae0e-a6cc1b71789f" providerId="AD" clId="Web-{C9D6CAD5-749E-059D-36B0-0DE49B65D5F4}" dt="2022-07-20T15:24:51.098" v="173" actId="1076"/>
        <pc:sldMkLst>
          <pc:docMk/>
          <pc:sldMk cId="1302877871" sldId="260"/>
        </pc:sldMkLst>
        <pc:spChg chg="mod ord">
          <ac:chgData name="Taylor, Catherine C.A." userId="S::ccat1@leicester.ac.uk::77797c65-3c02-4844-ae0e-a6cc1b71789f" providerId="AD" clId="Web-{C9D6CAD5-749E-059D-36B0-0DE49B65D5F4}" dt="2022-07-20T15:24:51.098" v="173" actId="1076"/>
          <ac:spMkLst>
            <pc:docMk/>
            <pc:sldMk cId="1302877871" sldId="260"/>
            <ac:spMk id="2" creationId="{00000000-0000-0000-0000-000000000000}"/>
          </ac:spMkLst>
        </pc:spChg>
        <pc:graphicFrameChg chg="mod ord">
          <ac:chgData name="Taylor, Catherine C.A." userId="S::ccat1@leicester.ac.uk::77797c65-3c02-4844-ae0e-a6cc1b71789f" providerId="AD" clId="Web-{C9D6CAD5-749E-059D-36B0-0DE49B65D5F4}" dt="2022-07-20T14:37:13.044" v="141"/>
          <ac:graphicFrameMkLst>
            <pc:docMk/>
            <pc:sldMk cId="1302877871" sldId="260"/>
            <ac:graphicFrameMk id="6" creationId="{00000000-0000-0000-0000-000000000000}"/>
          </ac:graphicFrameMkLst>
        </pc:graphicFrameChg>
      </pc:sldChg>
      <pc:sldChg chg="modSp mod modClrScheme chgLayout">
        <pc:chgData name="Taylor, Catherine C.A." userId="S::ccat1@leicester.ac.uk::77797c65-3c02-4844-ae0e-a6cc1b71789f" providerId="AD" clId="Web-{C9D6CAD5-749E-059D-36B0-0DE49B65D5F4}" dt="2022-07-20T15:26:20.667" v="186" actId="1076"/>
        <pc:sldMkLst>
          <pc:docMk/>
          <pc:sldMk cId="744818206" sldId="261"/>
        </pc:sldMkLst>
        <pc:spChg chg="mod ord">
          <ac:chgData name="Taylor, Catherine C.A." userId="S::ccat1@leicester.ac.uk::77797c65-3c02-4844-ae0e-a6cc1b71789f" providerId="AD" clId="Web-{C9D6CAD5-749E-059D-36B0-0DE49B65D5F4}" dt="2022-07-20T15:26:20.667" v="186" actId="1076"/>
          <ac:spMkLst>
            <pc:docMk/>
            <pc:sldMk cId="744818206" sldId="261"/>
            <ac:spMk id="2" creationId="{00000000-0000-0000-0000-000000000000}"/>
          </ac:spMkLst>
        </pc:spChg>
        <pc:graphicFrameChg chg="mod ord">
          <ac:chgData name="Taylor, Catherine C.A." userId="S::ccat1@leicester.ac.uk::77797c65-3c02-4844-ae0e-a6cc1b71789f" providerId="AD" clId="Web-{C9D6CAD5-749E-059D-36B0-0DE49B65D5F4}" dt="2022-07-20T15:24:26.440" v="170"/>
          <ac:graphicFrameMkLst>
            <pc:docMk/>
            <pc:sldMk cId="744818206" sldId="261"/>
            <ac:graphicFrameMk id="6" creationId="{00000000-0000-0000-0000-000000000000}"/>
          </ac:graphicFrameMkLst>
        </pc:graphicFrameChg>
      </pc:sldChg>
      <pc:sldChg chg="modSp mod modClrScheme chgLayout">
        <pc:chgData name="Taylor, Catherine C.A." userId="S::ccat1@leicester.ac.uk::77797c65-3c02-4844-ae0e-a6cc1b71789f" providerId="AD" clId="Web-{C9D6CAD5-749E-059D-36B0-0DE49B65D5F4}" dt="2022-07-20T15:24:20.174" v="168"/>
        <pc:sldMkLst>
          <pc:docMk/>
          <pc:sldMk cId="146211201" sldId="262"/>
        </pc:sldMkLst>
        <pc:spChg chg="mod ord">
          <ac:chgData name="Taylor, Catherine C.A." userId="S::ccat1@leicester.ac.uk::77797c65-3c02-4844-ae0e-a6cc1b71789f" providerId="AD" clId="Web-{C9D6CAD5-749E-059D-36B0-0DE49B65D5F4}" dt="2022-07-20T15:24:20.174" v="168"/>
          <ac:spMkLst>
            <pc:docMk/>
            <pc:sldMk cId="146211201" sldId="262"/>
            <ac:spMk id="2" creationId="{00000000-0000-0000-0000-000000000000}"/>
          </ac:spMkLst>
        </pc:spChg>
        <pc:graphicFrameChg chg="mod ord">
          <ac:chgData name="Taylor, Catherine C.A." userId="S::ccat1@leicester.ac.uk::77797c65-3c02-4844-ae0e-a6cc1b71789f" providerId="AD" clId="Web-{C9D6CAD5-749E-059D-36B0-0DE49B65D5F4}" dt="2022-07-20T15:24:20.174" v="168"/>
          <ac:graphicFrameMkLst>
            <pc:docMk/>
            <pc:sldMk cId="146211201" sldId="262"/>
            <ac:graphicFrameMk id="6" creationId="{00000000-0000-0000-0000-000000000000}"/>
          </ac:graphicFrameMkLst>
        </pc:graphicFrameChg>
      </pc:sldChg>
      <pc:sldChg chg="addSp delSp modSp mod setBg setFolMasterObjs modClrScheme delDesignElem chgLayout">
        <pc:chgData name="Taylor, Catherine C.A." userId="S::ccat1@leicester.ac.uk::77797c65-3c02-4844-ae0e-a6cc1b71789f" providerId="AD" clId="Web-{C9D6CAD5-749E-059D-36B0-0DE49B65D5F4}" dt="2022-07-20T14:25:39.269" v="85"/>
        <pc:sldMkLst>
          <pc:docMk/>
          <pc:sldMk cId="2503807344" sldId="263"/>
        </pc:sldMkLst>
        <pc:spChg chg="mod ord">
          <ac:chgData name="Taylor, Catherine C.A." userId="S::ccat1@leicester.ac.uk::77797c65-3c02-4844-ae0e-a6cc1b71789f" providerId="AD" clId="Web-{C9D6CAD5-749E-059D-36B0-0DE49B65D5F4}" dt="2022-07-20T14:25:39.269" v="85"/>
          <ac:spMkLst>
            <pc:docMk/>
            <pc:sldMk cId="2503807344" sldId="263"/>
            <ac:spMk id="2" creationId="{00000000-0000-0000-0000-000000000000}"/>
          </ac:spMkLst>
        </pc:spChg>
        <pc:spChg chg="add">
          <ac:chgData name="Taylor, Catherine C.A." userId="S::ccat1@leicester.ac.uk::77797c65-3c02-4844-ae0e-a6cc1b71789f" providerId="AD" clId="Web-{C9D6CAD5-749E-059D-36B0-0DE49B65D5F4}" dt="2022-07-20T14:25:39.269" v="85"/>
          <ac:spMkLst>
            <pc:docMk/>
            <pc:sldMk cId="2503807344" sldId="263"/>
            <ac:spMk id="8" creationId="{A566E947-FB18-4E34-92A1-7AE6603498AE}"/>
          </ac:spMkLst>
        </pc:spChg>
        <pc:spChg chg="add">
          <ac:chgData name="Taylor, Catherine C.A." userId="S::ccat1@leicester.ac.uk::77797c65-3c02-4844-ae0e-a6cc1b71789f" providerId="AD" clId="Web-{C9D6CAD5-749E-059D-36B0-0DE49B65D5F4}" dt="2022-07-20T14:25:39.269" v="85"/>
          <ac:spMkLst>
            <pc:docMk/>
            <pc:sldMk cId="2503807344" sldId="263"/>
            <ac:spMk id="9" creationId="{7E1FB687-F018-4798-90C8-38F1111E1A6B}"/>
          </ac:spMkLst>
        </pc:spChg>
        <pc:spChg chg="add">
          <ac:chgData name="Taylor, Catherine C.A." userId="S::ccat1@leicester.ac.uk::77797c65-3c02-4844-ae0e-a6cc1b71789f" providerId="AD" clId="Web-{C9D6CAD5-749E-059D-36B0-0DE49B65D5F4}" dt="2022-07-20T14:25:39.269" v="85"/>
          <ac:spMkLst>
            <pc:docMk/>
            <pc:sldMk cId="2503807344" sldId="263"/>
            <ac:spMk id="10" creationId="{99BAA161-AE24-467D-9AE2-A99E23CD71CD}"/>
          </ac:spMkLst>
        </pc:spChg>
        <pc:spChg chg="add del">
          <ac:chgData name="Taylor, Catherine C.A." userId="S::ccat1@leicester.ac.uk::77797c65-3c02-4844-ae0e-a6cc1b71789f" providerId="AD" clId="Web-{C9D6CAD5-749E-059D-36B0-0DE49B65D5F4}" dt="2022-07-20T14:22:41.981" v="56"/>
          <ac:spMkLst>
            <pc:docMk/>
            <pc:sldMk cId="2503807344" sldId="263"/>
            <ac:spMk id="11" creationId="{37045EDB-9848-48E1-AF93-51B94A6B4482}"/>
          </ac:spMkLst>
        </pc:spChg>
        <pc:spChg chg="add del">
          <ac:chgData name="Taylor, Catherine C.A." userId="S::ccat1@leicester.ac.uk::77797c65-3c02-4844-ae0e-a6cc1b71789f" providerId="AD" clId="Web-{C9D6CAD5-749E-059D-36B0-0DE49B65D5F4}" dt="2022-07-20T14:22:41.981" v="56"/>
          <ac:spMkLst>
            <pc:docMk/>
            <pc:sldMk cId="2503807344" sldId="263"/>
            <ac:spMk id="13" creationId="{099DAEF2-2587-42F9-A6E0-D0002FD4D987}"/>
          </ac:spMkLst>
        </pc:spChg>
        <pc:graphicFrameChg chg="mod ord">
          <ac:chgData name="Taylor, Catherine C.A." userId="S::ccat1@leicester.ac.uk::77797c65-3c02-4844-ae0e-a6cc1b71789f" providerId="AD" clId="Web-{C9D6CAD5-749E-059D-36B0-0DE49B65D5F4}" dt="2022-07-20T14:25:39.269" v="85"/>
          <ac:graphicFrameMkLst>
            <pc:docMk/>
            <pc:sldMk cId="2503807344" sldId="263"/>
            <ac:graphicFrameMk id="6" creationId="{00000000-0000-0000-0000-000000000000}"/>
          </ac:graphicFrameMkLst>
        </pc:graphicFrameChg>
        <pc:picChg chg="add del">
          <ac:chgData name="Taylor, Catherine C.A." userId="S::ccat1@leicester.ac.uk::77797c65-3c02-4844-ae0e-a6cc1b71789f" providerId="AD" clId="Web-{C9D6CAD5-749E-059D-36B0-0DE49B65D5F4}" dt="2022-07-20T14:22:41.981" v="56"/>
          <ac:picMkLst>
            <pc:docMk/>
            <pc:sldMk cId="2503807344" sldId="263"/>
            <ac:picMk id="15" creationId="{F96B48BD-04DD-4A15-B184-476ECCC40E5A}"/>
          </ac:picMkLst>
        </pc:picChg>
      </pc:sldChg>
      <pc:sldChg chg="modSp mod modClrScheme chgLayout">
        <pc:chgData name="Taylor, Catherine C.A." userId="S::ccat1@leicester.ac.uk::77797c65-3c02-4844-ae0e-a6cc1b71789f" providerId="AD" clId="Web-{C9D6CAD5-749E-059D-36B0-0DE49B65D5F4}" dt="2022-07-20T15:26:08.885" v="184" actId="1076"/>
        <pc:sldMkLst>
          <pc:docMk/>
          <pc:sldMk cId="279993750" sldId="264"/>
        </pc:sldMkLst>
        <pc:spChg chg="mod ord">
          <ac:chgData name="Taylor, Catherine C.A." userId="S::ccat1@leicester.ac.uk::77797c65-3c02-4844-ae0e-a6cc1b71789f" providerId="AD" clId="Web-{C9D6CAD5-749E-059D-36B0-0DE49B65D5F4}" dt="2022-07-20T15:26:08.885" v="184" actId="1076"/>
          <ac:spMkLst>
            <pc:docMk/>
            <pc:sldMk cId="279993750" sldId="264"/>
            <ac:spMk id="2" creationId="{00000000-0000-0000-0000-000000000000}"/>
          </ac:spMkLst>
        </pc:spChg>
        <pc:graphicFrameChg chg="mod ord">
          <ac:chgData name="Taylor, Catherine C.A." userId="S::ccat1@leicester.ac.uk::77797c65-3c02-4844-ae0e-a6cc1b71789f" providerId="AD" clId="Web-{C9D6CAD5-749E-059D-36B0-0DE49B65D5F4}" dt="2022-07-20T14:54:25.337" v="149"/>
          <ac:graphicFrameMkLst>
            <pc:docMk/>
            <pc:sldMk cId="279993750" sldId="264"/>
            <ac:graphicFrameMk id="6" creationId="{00000000-0000-0000-0000-000000000000}"/>
          </ac:graphicFrameMkLst>
        </pc:graphicFrameChg>
      </pc:sldChg>
      <pc:sldChg chg="addSp delSp modSp mod setBg modClrScheme chgLayout">
        <pc:chgData name="Taylor, Catherine C.A." userId="S::ccat1@leicester.ac.uk::77797c65-3c02-4844-ae0e-a6cc1b71789f" providerId="AD" clId="Web-{C9D6CAD5-749E-059D-36B0-0DE49B65D5F4}" dt="2022-07-20T14:26:20.458" v="89"/>
        <pc:sldMkLst>
          <pc:docMk/>
          <pc:sldMk cId="3138253439" sldId="265"/>
        </pc:sldMkLst>
        <pc:spChg chg="mod ord">
          <ac:chgData name="Taylor, Catherine C.A." userId="S::ccat1@leicester.ac.uk::77797c65-3c02-4844-ae0e-a6cc1b71789f" providerId="AD" clId="Web-{C9D6CAD5-749E-059D-36B0-0DE49B65D5F4}" dt="2022-07-20T14:26:06.848" v="86"/>
          <ac:spMkLst>
            <pc:docMk/>
            <pc:sldMk cId="3138253439" sldId="265"/>
            <ac:spMk id="2" creationId="{00000000-0000-0000-0000-000000000000}"/>
          </ac:spMkLst>
        </pc:spChg>
        <pc:spChg chg="add del">
          <ac:chgData name="Taylor, Catherine C.A." userId="S::ccat1@leicester.ac.uk::77797c65-3c02-4844-ae0e-a6cc1b71789f" providerId="AD" clId="Web-{C9D6CAD5-749E-059D-36B0-0DE49B65D5F4}" dt="2022-07-20T14:20:08.132" v="14"/>
          <ac:spMkLst>
            <pc:docMk/>
            <pc:sldMk cId="3138253439" sldId="265"/>
            <ac:spMk id="6" creationId="{37045EDB-9848-48E1-AF93-51B94A6B4482}"/>
          </ac:spMkLst>
        </pc:spChg>
        <pc:spChg chg="add del">
          <ac:chgData name="Taylor, Catherine C.A." userId="S::ccat1@leicester.ac.uk::77797c65-3c02-4844-ae0e-a6cc1b71789f" providerId="AD" clId="Web-{C9D6CAD5-749E-059D-36B0-0DE49B65D5F4}" dt="2022-07-20T14:20:08.132" v="14"/>
          <ac:spMkLst>
            <pc:docMk/>
            <pc:sldMk cId="3138253439" sldId="265"/>
            <ac:spMk id="7" creationId="{099DAEF2-2587-42F9-A6E0-D0002FD4D987}"/>
          </ac:spMkLst>
        </pc:spChg>
        <pc:spChg chg="add del">
          <ac:chgData name="Taylor, Catherine C.A." userId="S::ccat1@leicester.ac.uk::77797c65-3c02-4844-ae0e-a6cc1b71789f" providerId="AD" clId="Web-{C9D6CAD5-749E-059D-36B0-0DE49B65D5F4}" dt="2022-07-20T14:19:46.741" v="12"/>
          <ac:spMkLst>
            <pc:docMk/>
            <pc:sldMk cId="3138253439" sldId="265"/>
            <ac:spMk id="9" creationId="{37045EDB-9848-48E1-AF93-51B94A6B4482}"/>
          </ac:spMkLst>
        </pc:spChg>
        <pc:spChg chg="add del">
          <ac:chgData name="Taylor, Catherine C.A." userId="S::ccat1@leicester.ac.uk::77797c65-3c02-4844-ae0e-a6cc1b71789f" providerId="AD" clId="Web-{C9D6CAD5-749E-059D-36B0-0DE49B65D5F4}" dt="2022-07-20T14:19:46.741" v="12"/>
          <ac:spMkLst>
            <pc:docMk/>
            <pc:sldMk cId="3138253439" sldId="265"/>
            <ac:spMk id="11" creationId="{099DAEF2-2587-42F9-A6E0-D0002FD4D987}"/>
          </ac:spMkLst>
        </pc:spChg>
        <pc:spChg chg="add del">
          <ac:chgData name="Taylor, Catherine C.A." userId="S::ccat1@leicester.ac.uk::77797c65-3c02-4844-ae0e-a6cc1b71789f" providerId="AD" clId="Web-{C9D6CAD5-749E-059D-36B0-0DE49B65D5F4}" dt="2022-07-20T14:20:31.945" v="16"/>
          <ac:spMkLst>
            <pc:docMk/>
            <pc:sldMk cId="3138253439" sldId="265"/>
            <ac:spMk id="14" creationId="{7E2BA2D5-46A3-46C0-98C9-A072D543B3AB}"/>
          </ac:spMkLst>
        </pc:spChg>
        <pc:spChg chg="add">
          <ac:chgData name="Taylor, Catherine C.A." userId="S::ccat1@leicester.ac.uk::77797c65-3c02-4844-ae0e-a6cc1b71789f" providerId="AD" clId="Web-{C9D6CAD5-749E-059D-36B0-0DE49B65D5F4}" dt="2022-07-20T14:26:06.848" v="86"/>
          <ac:spMkLst>
            <pc:docMk/>
            <pc:sldMk cId="3138253439" sldId="265"/>
            <ac:spMk id="16" creationId="{A566E947-FB18-4E34-92A1-7AE6603498AE}"/>
          </ac:spMkLst>
        </pc:spChg>
        <pc:spChg chg="add">
          <ac:chgData name="Taylor, Catherine C.A." userId="S::ccat1@leicester.ac.uk::77797c65-3c02-4844-ae0e-a6cc1b71789f" providerId="AD" clId="Web-{C9D6CAD5-749E-059D-36B0-0DE49B65D5F4}" dt="2022-07-20T14:26:06.848" v="86"/>
          <ac:spMkLst>
            <pc:docMk/>
            <pc:sldMk cId="3138253439" sldId="265"/>
            <ac:spMk id="17" creationId="{7E1FB687-F018-4798-90C8-38F1111E1A6B}"/>
          </ac:spMkLst>
        </pc:spChg>
        <pc:spChg chg="add">
          <ac:chgData name="Taylor, Catherine C.A." userId="S::ccat1@leicester.ac.uk::77797c65-3c02-4844-ae0e-a6cc1b71789f" providerId="AD" clId="Web-{C9D6CAD5-749E-059D-36B0-0DE49B65D5F4}" dt="2022-07-20T14:26:06.848" v="86"/>
          <ac:spMkLst>
            <pc:docMk/>
            <pc:sldMk cId="3138253439" sldId="265"/>
            <ac:spMk id="18" creationId="{99BAA161-AE24-467D-9AE2-A99E23CD71CD}"/>
          </ac:spMkLst>
        </pc:spChg>
        <pc:graphicFrameChg chg="mod ord modGraphic">
          <ac:chgData name="Taylor, Catherine C.A." userId="S::ccat1@leicester.ac.uk::77797c65-3c02-4844-ae0e-a6cc1b71789f" providerId="AD" clId="Web-{C9D6CAD5-749E-059D-36B0-0DE49B65D5F4}" dt="2022-07-20T14:26:20.458" v="89"/>
          <ac:graphicFrameMkLst>
            <pc:docMk/>
            <pc:sldMk cId="3138253439" sldId="265"/>
            <ac:graphicFrameMk id="4" creationId="{00000000-0000-0000-0000-000000000000}"/>
          </ac:graphicFrameMkLst>
        </pc:graphicFrameChg>
        <pc:picChg chg="add del">
          <ac:chgData name="Taylor, Catherine C.A." userId="S::ccat1@leicester.ac.uk::77797c65-3c02-4844-ae0e-a6cc1b71789f" providerId="AD" clId="Web-{C9D6CAD5-749E-059D-36B0-0DE49B65D5F4}" dt="2022-07-20T14:20:08.132" v="14"/>
          <ac:picMkLst>
            <pc:docMk/>
            <pc:sldMk cId="3138253439" sldId="265"/>
            <ac:picMk id="8" creationId="{F96B48BD-04DD-4A15-B184-476ECCC40E5A}"/>
          </ac:picMkLst>
        </pc:picChg>
        <pc:picChg chg="add del">
          <ac:chgData name="Taylor, Catherine C.A." userId="S::ccat1@leicester.ac.uk::77797c65-3c02-4844-ae0e-a6cc1b71789f" providerId="AD" clId="Web-{C9D6CAD5-749E-059D-36B0-0DE49B65D5F4}" dt="2022-07-20T14:20:31.945" v="16"/>
          <ac:picMkLst>
            <pc:docMk/>
            <pc:sldMk cId="3138253439" sldId="265"/>
            <ac:picMk id="10" creationId="{25496B42-CC46-4183-B481-887CD3E8C725}"/>
          </ac:picMkLst>
        </pc:picChg>
        <pc:picChg chg="add del">
          <ac:chgData name="Taylor, Catherine C.A." userId="S::ccat1@leicester.ac.uk::77797c65-3c02-4844-ae0e-a6cc1b71789f" providerId="AD" clId="Web-{C9D6CAD5-749E-059D-36B0-0DE49B65D5F4}" dt="2022-07-20T14:20:31.945" v="16"/>
          <ac:picMkLst>
            <pc:docMk/>
            <pc:sldMk cId="3138253439" sldId="265"/>
            <ac:picMk id="12" creationId="{E2758CE0-F916-4DCE-88D1-71430BE441B2}"/>
          </ac:picMkLst>
        </pc:picChg>
        <pc:picChg chg="add del">
          <ac:chgData name="Taylor, Catherine C.A." userId="S::ccat1@leicester.ac.uk::77797c65-3c02-4844-ae0e-a6cc1b71789f" providerId="AD" clId="Web-{C9D6CAD5-749E-059D-36B0-0DE49B65D5F4}" dt="2022-07-20T14:19:46.741" v="12"/>
          <ac:picMkLst>
            <pc:docMk/>
            <pc:sldMk cId="3138253439" sldId="265"/>
            <ac:picMk id="13" creationId="{F96B48BD-04DD-4A15-B184-476ECCC40E5A}"/>
          </ac:picMkLst>
        </pc:picChg>
        <pc:picChg chg="add del">
          <ac:chgData name="Taylor, Catherine C.A." userId="S::ccat1@leicester.ac.uk::77797c65-3c02-4844-ae0e-a6cc1b71789f" providerId="AD" clId="Web-{C9D6CAD5-749E-059D-36B0-0DE49B65D5F4}" dt="2022-07-20T14:20:31.945" v="16"/>
          <ac:picMkLst>
            <pc:docMk/>
            <pc:sldMk cId="3138253439" sldId="265"/>
            <ac:picMk id="15" creationId="{3573895B-DA42-4260-AE1E-182BA4123286}"/>
          </ac:picMkLst>
        </pc:picChg>
      </pc:sldChg>
      <pc:sldChg chg="addSp delSp modSp mod setBg setFolMasterObjs modClrScheme chgLayout">
        <pc:chgData name="Taylor, Catherine C.A." userId="S::ccat1@leicester.ac.uk::77797c65-3c02-4844-ae0e-a6cc1b71789f" providerId="AD" clId="Web-{C9D6CAD5-749E-059D-36B0-0DE49B65D5F4}" dt="2022-07-20T14:31:45.266" v="121"/>
        <pc:sldMkLst>
          <pc:docMk/>
          <pc:sldMk cId="3731858835" sldId="266"/>
        </pc:sldMkLst>
        <pc:spChg chg="mod ord">
          <ac:chgData name="Taylor, Catherine C.A." userId="S::ccat1@leicester.ac.uk::77797c65-3c02-4844-ae0e-a6cc1b71789f" providerId="AD" clId="Web-{C9D6CAD5-749E-059D-36B0-0DE49B65D5F4}" dt="2022-07-20T14:31:28.688" v="119"/>
          <ac:spMkLst>
            <pc:docMk/>
            <pc:sldMk cId="3731858835" sldId="266"/>
            <ac:spMk id="2" creationId="{00000000-0000-0000-0000-000000000000}"/>
          </ac:spMkLst>
        </pc:spChg>
        <pc:spChg chg="add del">
          <ac:chgData name="Taylor, Catherine C.A." userId="S::ccat1@leicester.ac.uk::77797c65-3c02-4844-ae0e-a6cc1b71789f" providerId="AD" clId="Web-{C9D6CAD5-749E-059D-36B0-0DE49B65D5F4}" dt="2022-07-20T14:23:25.405" v="60"/>
          <ac:spMkLst>
            <pc:docMk/>
            <pc:sldMk cId="3731858835" sldId="266"/>
            <ac:spMk id="9" creationId="{9AAD8036-96D8-496C-8006-37ACA5AD8628}"/>
          </ac:spMkLst>
        </pc:spChg>
        <pc:spChg chg="add del">
          <ac:chgData name="Taylor, Catherine C.A." userId="S::ccat1@leicester.ac.uk::77797c65-3c02-4844-ae0e-a6cc1b71789f" providerId="AD" clId="Web-{C9D6CAD5-749E-059D-36B0-0DE49B65D5F4}" dt="2022-07-20T14:23:25.405" v="60"/>
          <ac:spMkLst>
            <pc:docMk/>
            <pc:sldMk cId="3731858835" sldId="266"/>
            <ac:spMk id="11" creationId="{24A4CBA9-3463-4C65-BF46-6B6C50E7FC23}"/>
          </ac:spMkLst>
        </pc:spChg>
        <pc:spChg chg="add del">
          <ac:chgData name="Taylor, Catherine C.A." userId="S::ccat1@leicester.ac.uk::77797c65-3c02-4844-ae0e-a6cc1b71789f" providerId="AD" clId="Web-{C9D6CAD5-749E-059D-36B0-0DE49B65D5F4}" dt="2022-07-20T14:23:25.405" v="60"/>
          <ac:spMkLst>
            <pc:docMk/>
            <pc:sldMk cId="3731858835" sldId="266"/>
            <ac:spMk id="13" creationId="{2DCEED6C-D39C-40AA-B89E-52C3FA5A704F}"/>
          </ac:spMkLst>
        </pc:spChg>
        <pc:spChg chg="add del">
          <ac:chgData name="Taylor, Catherine C.A." userId="S::ccat1@leicester.ac.uk::77797c65-3c02-4844-ae0e-a6cc1b71789f" providerId="AD" clId="Web-{C9D6CAD5-749E-059D-36B0-0DE49B65D5F4}" dt="2022-07-20T14:31:28.688" v="119"/>
          <ac:spMkLst>
            <pc:docMk/>
            <pc:sldMk cId="3731858835" sldId="266"/>
            <ac:spMk id="15" creationId="{45CC6500-4DBD-4C34-BC14-2387FB483BEB}"/>
          </ac:spMkLst>
        </pc:spChg>
        <pc:spChg chg="add del">
          <ac:chgData name="Taylor, Catherine C.A." userId="S::ccat1@leicester.ac.uk::77797c65-3c02-4844-ae0e-a6cc1b71789f" providerId="AD" clId="Web-{C9D6CAD5-749E-059D-36B0-0DE49B65D5F4}" dt="2022-07-20T14:31:28.688" v="119"/>
          <ac:spMkLst>
            <pc:docMk/>
            <pc:sldMk cId="3731858835" sldId="266"/>
            <ac:spMk id="16" creationId="{DB8424AB-D56B-4256-866A-5B54DE93C20F}"/>
          </ac:spMkLst>
        </pc:spChg>
        <pc:spChg chg="add del">
          <ac:chgData name="Taylor, Catherine C.A." userId="S::ccat1@leicester.ac.uk::77797c65-3c02-4844-ae0e-a6cc1b71789f" providerId="AD" clId="Web-{C9D6CAD5-749E-059D-36B0-0DE49B65D5F4}" dt="2022-07-20T14:31:28.688" v="119"/>
          <ac:spMkLst>
            <pc:docMk/>
            <pc:sldMk cId="3731858835" sldId="266"/>
            <ac:spMk id="17" creationId="{4E34A3B6-BAD2-4156-BDC6-4736248BFDE0}"/>
          </ac:spMkLst>
        </pc:spChg>
        <pc:spChg chg="add del">
          <ac:chgData name="Taylor, Catherine C.A." userId="S::ccat1@leicester.ac.uk::77797c65-3c02-4844-ae0e-a6cc1b71789f" providerId="AD" clId="Web-{C9D6CAD5-749E-059D-36B0-0DE49B65D5F4}" dt="2022-07-20T14:31:28.688" v="119"/>
          <ac:spMkLst>
            <pc:docMk/>
            <pc:sldMk cId="3731858835" sldId="266"/>
            <ac:spMk id="18" creationId="{FC999C28-AD33-4EB7-A5F1-C06D10A5FDF7}"/>
          </ac:spMkLst>
        </pc:spChg>
        <pc:spChg chg="add del">
          <ac:chgData name="Taylor, Catherine C.A." userId="S::ccat1@leicester.ac.uk::77797c65-3c02-4844-ae0e-a6cc1b71789f" providerId="AD" clId="Web-{C9D6CAD5-749E-059D-36B0-0DE49B65D5F4}" dt="2022-07-20T14:31:28.688" v="119"/>
          <ac:spMkLst>
            <pc:docMk/>
            <pc:sldMk cId="3731858835" sldId="266"/>
            <ac:spMk id="19" creationId="{0864E5C9-52C9-4572-AC75-548B9B9C2648}"/>
          </ac:spMkLst>
        </pc:spChg>
        <pc:spChg chg="add">
          <ac:chgData name="Taylor, Catherine C.A." userId="S::ccat1@leicester.ac.uk::77797c65-3c02-4844-ae0e-a6cc1b71789f" providerId="AD" clId="Web-{C9D6CAD5-749E-059D-36B0-0DE49B65D5F4}" dt="2022-07-20T14:31:28.688" v="119"/>
          <ac:spMkLst>
            <pc:docMk/>
            <pc:sldMk cId="3731858835" sldId="266"/>
            <ac:spMk id="24" creationId="{A566E947-FB18-4E34-92A1-7AE6603498AE}"/>
          </ac:spMkLst>
        </pc:spChg>
        <pc:spChg chg="add">
          <ac:chgData name="Taylor, Catherine C.A." userId="S::ccat1@leicester.ac.uk::77797c65-3c02-4844-ae0e-a6cc1b71789f" providerId="AD" clId="Web-{C9D6CAD5-749E-059D-36B0-0DE49B65D5F4}" dt="2022-07-20T14:31:28.688" v="119"/>
          <ac:spMkLst>
            <pc:docMk/>
            <pc:sldMk cId="3731858835" sldId="266"/>
            <ac:spMk id="26" creationId="{7E1FB687-F018-4798-90C8-38F1111E1A6B}"/>
          </ac:spMkLst>
        </pc:spChg>
        <pc:spChg chg="add">
          <ac:chgData name="Taylor, Catherine C.A." userId="S::ccat1@leicester.ac.uk::77797c65-3c02-4844-ae0e-a6cc1b71789f" providerId="AD" clId="Web-{C9D6CAD5-749E-059D-36B0-0DE49B65D5F4}" dt="2022-07-20T14:31:28.688" v="119"/>
          <ac:spMkLst>
            <pc:docMk/>
            <pc:sldMk cId="3731858835" sldId="266"/>
            <ac:spMk id="28" creationId="{99BAA161-AE24-467D-9AE2-A99E23CD71CD}"/>
          </ac:spMkLst>
        </pc:spChg>
        <pc:graphicFrameChg chg="mod ord modGraphic">
          <ac:chgData name="Taylor, Catherine C.A." userId="S::ccat1@leicester.ac.uk::77797c65-3c02-4844-ae0e-a6cc1b71789f" providerId="AD" clId="Web-{C9D6CAD5-749E-059D-36B0-0DE49B65D5F4}" dt="2022-07-20T14:31:45.266" v="121"/>
          <ac:graphicFrameMkLst>
            <pc:docMk/>
            <pc:sldMk cId="3731858835" sldId="266"/>
            <ac:graphicFrameMk id="4" creationId="{00000000-0000-0000-0000-000000000000}"/>
          </ac:graphicFrameMkLst>
        </pc:graphicFrameChg>
      </pc:sldChg>
      <pc:sldChg chg="addSp delSp modSp mod setBg setFolMasterObjs modClrScheme delDesignElem chgLayout">
        <pc:chgData name="Taylor, Catherine C.A." userId="S::ccat1@leicester.ac.uk::77797c65-3c02-4844-ae0e-a6cc1b71789f" providerId="AD" clId="Web-{C9D6CAD5-749E-059D-36B0-0DE49B65D5F4}" dt="2022-07-20T14:25:17.628" v="84"/>
        <pc:sldMkLst>
          <pc:docMk/>
          <pc:sldMk cId="2129940485" sldId="267"/>
        </pc:sldMkLst>
        <pc:spChg chg="mod ord">
          <ac:chgData name="Taylor, Catherine C.A." userId="S::ccat1@leicester.ac.uk::77797c65-3c02-4844-ae0e-a6cc1b71789f" providerId="AD" clId="Web-{C9D6CAD5-749E-059D-36B0-0DE49B65D5F4}" dt="2022-07-20T14:25:17.628" v="84"/>
          <ac:spMkLst>
            <pc:docMk/>
            <pc:sldMk cId="2129940485" sldId="267"/>
            <ac:spMk id="2" creationId="{00000000-0000-0000-0000-000000000000}"/>
          </ac:spMkLst>
        </pc:spChg>
        <pc:spChg chg="mod ord">
          <ac:chgData name="Taylor, Catherine C.A." userId="S::ccat1@leicester.ac.uk::77797c65-3c02-4844-ae0e-a6cc1b71789f" providerId="AD" clId="Web-{C9D6CAD5-749E-059D-36B0-0DE49B65D5F4}" dt="2022-07-20T14:25:17.628" v="84"/>
          <ac:spMkLst>
            <pc:docMk/>
            <pc:sldMk cId="2129940485" sldId="267"/>
            <ac:spMk id="3" creationId="{00000000-0000-0000-0000-000000000000}"/>
          </ac:spMkLst>
        </pc:spChg>
        <pc:spChg chg="add">
          <ac:chgData name="Taylor, Catherine C.A." userId="S::ccat1@leicester.ac.uk::77797c65-3c02-4844-ae0e-a6cc1b71789f" providerId="AD" clId="Web-{C9D6CAD5-749E-059D-36B0-0DE49B65D5F4}" dt="2022-07-20T14:25:17.628" v="84"/>
          <ac:spMkLst>
            <pc:docMk/>
            <pc:sldMk cId="2129940485" sldId="267"/>
            <ac:spMk id="5" creationId="{64D545DB-8A58-4FDC-8FF8-F99D917C37C2}"/>
          </ac:spMkLst>
        </pc:spChg>
        <pc:spChg chg="add">
          <ac:chgData name="Taylor, Catherine C.A." userId="S::ccat1@leicester.ac.uk::77797c65-3c02-4844-ae0e-a6cc1b71789f" providerId="AD" clId="Web-{C9D6CAD5-749E-059D-36B0-0DE49B65D5F4}" dt="2022-07-20T14:25:17.628" v="84"/>
          <ac:spMkLst>
            <pc:docMk/>
            <pc:sldMk cId="2129940485" sldId="267"/>
            <ac:spMk id="6" creationId="{53F02532-0429-47BE-B7D5-89B31C0C803A}"/>
          </ac:spMkLst>
        </pc:spChg>
        <pc:spChg chg="add">
          <ac:chgData name="Taylor, Catherine C.A." userId="S::ccat1@leicester.ac.uk::77797c65-3c02-4844-ae0e-a6cc1b71789f" providerId="AD" clId="Web-{C9D6CAD5-749E-059D-36B0-0DE49B65D5F4}" dt="2022-07-20T14:25:17.628" v="84"/>
          <ac:spMkLst>
            <pc:docMk/>
            <pc:sldMk cId="2129940485" sldId="267"/>
            <ac:spMk id="7" creationId="{E3401C9A-B20D-42B0-B7C0-0E4D1CE5857D}"/>
          </ac:spMkLst>
        </pc:spChg>
        <pc:spChg chg="add del">
          <ac:chgData name="Taylor, Catherine C.A." userId="S::ccat1@leicester.ac.uk::77797c65-3c02-4844-ae0e-a6cc1b71789f" providerId="AD" clId="Web-{C9D6CAD5-749E-059D-36B0-0DE49B65D5F4}" dt="2022-07-20T14:22:41.981" v="56"/>
          <ac:spMkLst>
            <pc:docMk/>
            <pc:sldMk cId="2129940485" sldId="267"/>
            <ac:spMk id="8" creationId="{E3F012C5-2940-4F3E-BB5E-B8B2C9E82914}"/>
          </ac:spMkLst>
        </pc:spChg>
        <pc:spChg chg="add del">
          <ac:chgData name="Taylor, Catherine C.A." userId="S::ccat1@leicester.ac.uk::77797c65-3c02-4844-ae0e-a6cc1b71789f" providerId="AD" clId="Web-{C9D6CAD5-749E-059D-36B0-0DE49B65D5F4}" dt="2022-07-20T14:22:41.981" v="56"/>
          <ac:spMkLst>
            <pc:docMk/>
            <pc:sldMk cId="2129940485" sldId="267"/>
            <ac:spMk id="10" creationId="{EB37C977-E7E3-44AC-AEC8-2E276419094B}"/>
          </ac:spMkLst>
        </pc:spChg>
        <pc:picChg chg="add del">
          <ac:chgData name="Taylor, Catherine C.A." userId="S::ccat1@leicester.ac.uk::77797c65-3c02-4844-ae0e-a6cc1b71789f" providerId="AD" clId="Web-{C9D6CAD5-749E-059D-36B0-0DE49B65D5F4}" dt="2022-07-20T14:22:41.981" v="56"/>
          <ac:picMkLst>
            <pc:docMk/>
            <pc:sldMk cId="2129940485" sldId="267"/>
            <ac:picMk id="12" creationId="{A70DF37D-86A3-45DB-B1C1-580462D4BB6D}"/>
          </ac:picMkLst>
        </pc:picChg>
      </pc:sldChg>
      <pc:sldChg chg="addSp delSp modSp mod setBg setFolMasterObjs modClrScheme delDesignElem chgLayout">
        <pc:chgData name="Taylor, Catherine C.A." userId="S::ccat1@leicester.ac.uk::77797c65-3c02-4844-ae0e-a6cc1b71789f" providerId="AD" clId="Web-{C9D6CAD5-749E-059D-36B0-0DE49B65D5F4}" dt="2022-07-20T14:23:12.576" v="58"/>
        <pc:sldMkLst>
          <pc:docMk/>
          <pc:sldMk cId="247414917" sldId="268"/>
        </pc:sldMkLst>
        <pc:spChg chg="mod ord">
          <ac:chgData name="Taylor, Catherine C.A." userId="S::ccat1@leicester.ac.uk::77797c65-3c02-4844-ae0e-a6cc1b71789f" providerId="AD" clId="Web-{C9D6CAD5-749E-059D-36B0-0DE49B65D5F4}" dt="2022-07-20T14:23:12.576" v="58"/>
          <ac:spMkLst>
            <pc:docMk/>
            <pc:sldMk cId="247414917" sldId="268"/>
            <ac:spMk id="2" creationId="{00000000-0000-0000-0000-000000000000}"/>
          </ac:spMkLst>
        </pc:spChg>
        <pc:spChg chg="del mod ord">
          <ac:chgData name="Taylor, Catherine C.A." userId="S::ccat1@leicester.ac.uk::77797c65-3c02-4844-ae0e-a6cc1b71789f" providerId="AD" clId="Web-{C9D6CAD5-749E-059D-36B0-0DE49B65D5F4}" dt="2022-07-20T14:23:12.576" v="58"/>
          <ac:spMkLst>
            <pc:docMk/>
            <pc:sldMk cId="247414917" sldId="268"/>
            <ac:spMk id="3" creationId="{00000000-0000-0000-0000-000000000000}"/>
          </ac:spMkLst>
        </pc:spChg>
        <pc:spChg chg="add del">
          <ac:chgData name="Taylor, Catherine C.A." userId="S::ccat1@leicester.ac.uk::77797c65-3c02-4844-ae0e-a6cc1b71789f" providerId="AD" clId="Web-{C9D6CAD5-749E-059D-36B0-0DE49B65D5F4}" dt="2022-07-20T14:22:41.981" v="56"/>
          <ac:spMkLst>
            <pc:docMk/>
            <pc:sldMk cId="247414917" sldId="268"/>
            <ac:spMk id="8" creationId="{E3F012C5-2940-4F3E-BB5E-B8B2C9E82914}"/>
          </ac:spMkLst>
        </pc:spChg>
        <pc:spChg chg="add">
          <ac:chgData name="Taylor, Catherine C.A." userId="S::ccat1@leicester.ac.uk::77797c65-3c02-4844-ae0e-a6cc1b71789f" providerId="AD" clId="Web-{C9D6CAD5-749E-059D-36B0-0DE49B65D5F4}" dt="2022-07-20T14:23:12.576" v="58"/>
          <ac:spMkLst>
            <pc:docMk/>
            <pc:sldMk cId="247414917" sldId="268"/>
            <ac:spMk id="9" creationId="{9AAD8036-96D8-496C-8006-37ACA5AD8628}"/>
          </ac:spMkLst>
        </pc:spChg>
        <pc:spChg chg="add del">
          <ac:chgData name="Taylor, Catherine C.A." userId="S::ccat1@leicester.ac.uk::77797c65-3c02-4844-ae0e-a6cc1b71789f" providerId="AD" clId="Web-{C9D6CAD5-749E-059D-36B0-0DE49B65D5F4}" dt="2022-07-20T14:22:41.981" v="56"/>
          <ac:spMkLst>
            <pc:docMk/>
            <pc:sldMk cId="247414917" sldId="268"/>
            <ac:spMk id="10" creationId="{EB37C977-E7E3-44AC-AEC8-2E276419094B}"/>
          </ac:spMkLst>
        </pc:spChg>
        <pc:spChg chg="add">
          <ac:chgData name="Taylor, Catherine C.A." userId="S::ccat1@leicester.ac.uk::77797c65-3c02-4844-ae0e-a6cc1b71789f" providerId="AD" clId="Web-{C9D6CAD5-749E-059D-36B0-0DE49B65D5F4}" dt="2022-07-20T14:23:12.576" v="58"/>
          <ac:spMkLst>
            <pc:docMk/>
            <pc:sldMk cId="247414917" sldId="268"/>
            <ac:spMk id="11" creationId="{24A4CBA9-3463-4C65-BF46-6B6C50E7FC23}"/>
          </ac:spMkLst>
        </pc:spChg>
        <pc:spChg chg="add">
          <ac:chgData name="Taylor, Catherine C.A." userId="S::ccat1@leicester.ac.uk::77797c65-3c02-4844-ae0e-a6cc1b71789f" providerId="AD" clId="Web-{C9D6CAD5-749E-059D-36B0-0DE49B65D5F4}" dt="2022-07-20T14:23:12.576" v="58"/>
          <ac:spMkLst>
            <pc:docMk/>
            <pc:sldMk cId="247414917" sldId="268"/>
            <ac:spMk id="13" creationId="{2DCEED6C-D39C-40AA-B89E-52C3FA5A704F}"/>
          </ac:spMkLst>
        </pc:spChg>
        <pc:graphicFrameChg chg="add">
          <ac:chgData name="Taylor, Catherine C.A." userId="S::ccat1@leicester.ac.uk::77797c65-3c02-4844-ae0e-a6cc1b71789f" providerId="AD" clId="Web-{C9D6CAD5-749E-059D-36B0-0DE49B65D5F4}" dt="2022-07-20T14:23:12.576" v="58"/>
          <ac:graphicFrameMkLst>
            <pc:docMk/>
            <pc:sldMk cId="247414917" sldId="268"/>
            <ac:graphicFrameMk id="5" creationId="{6909F904-69C1-0494-0E46-48508D214431}"/>
          </ac:graphicFrameMkLst>
        </pc:graphicFrameChg>
        <pc:picChg chg="add del">
          <ac:chgData name="Taylor, Catherine C.A." userId="S::ccat1@leicester.ac.uk::77797c65-3c02-4844-ae0e-a6cc1b71789f" providerId="AD" clId="Web-{C9D6CAD5-749E-059D-36B0-0DE49B65D5F4}" dt="2022-07-20T14:22:41.981" v="56"/>
          <ac:picMkLst>
            <pc:docMk/>
            <pc:sldMk cId="247414917" sldId="268"/>
            <ac:picMk id="12" creationId="{A70DF37D-86A3-45DB-B1C1-580462D4BB6D}"/>
          </ac:picMkLst>
        </pc:picChg>
      </pc:sldChg>
      <pc:sldChg chg="modSp del mod modClrScheme chgLayout">
        <pc:chgData name="Taylor, Catherine C.A." userId="S::ccat1@leicester.ac.uk::77797c65-3c02-4844-ae0e-a6cc1b71789f" providerId="AD" clId="Web-{C9D6CAD5-749E-059D-36B0-0DE49B65D5F4}" dt="2022-07-20T14:55:34.042" v="154"/>
        <pc:sldMkLst>
          <pc:docMk/>
          <pc:sldMk cId="3440762424" sldId="270"/>
        </pc:sldMkLst>
        <pc:spChg chg="mod ord">
          <ac:chgData name="Taylor, Catherine C.A." userId="S::ccat1@leicester.ac.uk::77797c65-3c02-4844-ae0e-a6cc1b71789f" providerId="AD" clId="Web-{C9D6CAD5-749E-059D-36B0-0DE49B65D5F4}" dt="2022-07-20T14:55:29.776" v="153"/>
          <ac:spMkLst>
            <pc:docMk/>
            <pc:sldMk cId="3440762424" sldId="270"/>
            <ac:spMk id="2" creationId="{00000000-0000-0000-0000-000000000000}"/>
          </ac:spMkLst>
        </pc:spChg>
        <pc:graphicFrameChg chg="mod ord">
          <ac:chgData name="Taylor, Catherine C.A." userId="S::ccat1@leicester.ac.uk::77797c65-3c02-4844-ae0e-a6cc1b71789f" providerId="AD" clId="Web-{C9D6CAD5-749E-059D-36B0-0DE49B65D5F4}" dt="2022-07-20T14:22:41.981" v="56"/>
          <ac:graphicFrameMkLst>
            <pc:docMk/>
            <pc:sldMk cId="3440762424" sldId="270"/>
            <ac:graphicFrameMk id="6" creationId="{00000000-0000-0000-0000-000000000000}"/>
          </ac:graphicFrameMkLst>
        </pc:graphicFrameChg>
      </pc:sldChg>
      <pc:sldChg chg="modSp mod modClrScheme chgLayout">
        <pc:chgData name="Taylor, Catherine C.A." userId="S::ccat1@leicester.ac.uk::77797c65-3c02-4844-ae0e-a6cc1b71789f" providerId="AD" clId="Web-{C9D6CAD5-749E-059D-36B0-0DE49B65D5F4}" dt="2022-07-20T15:26:35.855" v="188" actId="1076"/>
        <pc:sldMkLst>
          <pc:docMk/>
          <pc:sldMk cId="3739046279" sldId="271"/>
        </pc:sldMkLst>
        <pc:spChg chg="mod ord">
          <ac:chgData name="Taylor, Catherine C.A." userId="S::ccat1@leicester.ac.uk::77797c65-3c02-4844-ae0e-a6cc1b71789f" providerId="AD" clId="Web-{C9D6CAD5-749E-059D-36B0-0DE49B65D5F4}" dt="2022-07-20T15:26:35.855" v="188" actId="1076"/>
          <ac:spMkLst>
            <pc:docMk/>
            <pc:sldMk cId="3739046279" sldId="271"/>
            <ac:spMk id="2" creationId="{00000000-0000-0000-0000-000000000000}"/>
          </ac:spMkLst>
        </pc:spChg>
        <pc:graphicFrameChg chg="mod ord">
          <ac:chgData name="Taylor, Catherine C.A." userId="S::ccat1@leicester.ac.uk::77797c65-3c02-4844-ae0e-a6cc1b71789f" providerId="AD" clId="Web-{C9D6CAD5-749E-059D-36B0-0DE49B65D5F4}" dt="2022-07-20T15:24:23.581" v="169"/>
          <ac:graphicFrameMkLst>
            <pc:docMk/>
            <pc:sldMk cId="3739046279" sldId="271"/>
            <ac:graphicFrameMk id="6" creationId="{00000000-0000-0000-0000-000000000000}"/>
          </ac:graphicFrameMkLst>
        </pc:graphicFrameChg>
      </pc:sldChg>
      <pc:sldChg chg="modSp del mod modClrScheme chgLayout">
        <pc:chgData name="Taylor, Catherine C.A." userId="S::ccat1@leicester.ac.uk::77797c65-3c02-4844-ae0e-a6cc1b71789f" providerId="AD" clId="Web-{C9D6CAD5-749E-059D-36B0-0DE49B65D5F4}" dt="2022-07-20T14:55:24.026" v="152"/>
        <pc:sldMkLst>
          <pc:docMk/>
          <pc:sldMk cId="2897044713" sldId="272"/>
        </pc:sldMkLst>
        <pc:spChg chg="mod ord">
          <ac:chgData name="Taylor, Catherine C.A." userId="S::ccat1@leicester.ac.uk::77797c65-3c02-4844-ae0e-a6cc1b71789f" providerId="AD" clId="Web-{C9D6CAD5-749E-059D-36B0-0DE49B65D5F4}" dt="2022-07-20T14:22:41.981" v="56"/>
          <ac:spMkLst>
            <pc:docMk/>
            <pc:sldMk cId="2897044713" sldId="272"/>
            <ac:spMk id="2" creationId="{00000000-0000-0000-0000-000000000000}"/>
          </ac:spMkLst>
        </pc:spChg>
        <pc:graphicFrameChg chg="mod ord">
          <ac:chgData name="Taylor, Catherine C.A." userId="S::ccat1@leicester.ac.uk::77797c65-3c02-4844-ae0e-a6cc1b71789f" providerId="AD" clId="Web-{C9D6CAD5-749E-059D-36B0-0DE49B65D5F4}" dt="2022-07-20T14:22:41.981" v="56"/>
          <ac:graphicFrameMkLst>
            <pc:docMk/>
            <pc:sldMk cId="2897044713" sldId="272"/>
            <ac:graphicFrameMk id="6" creationId="{00000000-0000-0000-0000-000000000000}"/>
          </ac:graphicFrameMkLst>
        </pc:graphicFrameChg>
      </pc:sldChg>
      <pc:sldChg chg="modSp new mod modClrScheme chgLayout">
        <pc:chgData name="Taylor, Catherine C.A." userId="S::ccat1@leicester.ac.uk::77797c65-3c02-4844-ae0e-a6cc1b71789f" providerId="AD" clId="Web-{C9D6CAD5-749E-059D-36B0-0DE49B65D5F4}" dt="2022-07-20T14:30:28.998" v="118" actId="20577"/>
        <pc:sldMkLst>
          <pc:docMk/>
          <pc:sldMk cId="1647436807" sldId="273"/>
        </pc:sldMkLst>
        <pc:spChg chg="mod ord">
          <ac:chgData name="Taylor, Catherine C.A." userId="S::ccat1@leicester.ac.uk::77797c65-3c02-4844-ae0e-a6cc1b71789f" providerId="AD" clId="Web-{C9D6CAD5-749E-059D-36B0-0DE49B65D5F4}" dt="2022-07-20T14:30:28.998" v="118" actId="20577"/>
          <ac:spMkLst>
            <pc:docMk/>
            <pc:sldMk cId="1647436807" sldId="273"/>
            <ac:spMk id="2" creationId="{8247F719-CF24-8D03-29BA-9573A14659FD}"/>
          </ac:spMkLst>
        </pc:spChg>
        <pc:spChg chg="mod ord">
          <ac:chgData name="Taylor, Catherine C.A." userId="S::ccat1@leicester.ac.uk::77797c65-3c02-4844-ae0e-a6cc1b71789f" providerId="AD" clId="Web-{C9D6CAD5-749E-059D-36B0-0DE49B65D5F4}" dt="2022-07-20T14:30:13.919" v="112"/>
          <ac:spMkLst>
            <pc:docMk/>
            <pc:sldMk cId="1647436807" sldId="273"/>
            <ac:spMk id="3" creationId="{1D9EC34D-D786-1CF9-F158-B3EFE27124F1}"/>
          </ac:spMkLst>
        </pc:spChg>
      </pc:sldChg>
      <pc:sldChg chg="addSp modSp new mod setBg">
        <pc:chgData name="Taylor, Catherine C.A." userId="S::ccat1@leicester.ac.uk::77797c65-3c02-4844-ae0e-a6cc1b71789f" providerId="AD" clId="Web-{C9D6CAD5-749E-059D-36B0-0DE49B65D5F4}" dt="2022-07-20T14:33:13.254" v="132" actId="20577"/>
        <pc:sldMkLst>
          <pc:docMk/>
          <pc:sldMk cId="2737740863" sldId="274"/>
        </pc:sldMkLst>
        <pc:spChg chg="mod">
          <ac:chgData name="Taylor, Catherine C.A." userId="S::ccat1@leicester.ac.uk::77797c65-3c02-4844-ae0e-a6cc1b71789f" providerId="AD" clId="Web-{C9D6CAD5-749E-059D-36B0-0DE49B65D5F4}" dt="2022-07-20T14:33:13.254" v="132" actId="20577"/>
          <ac:spMkLst>
            <pc:docMk/>
            <pc:sldMk cId="2737740863" sldId="274"/>
            <ac:spMk id="2" creationId="{FA2BBDB2-FB98-D84C-CD9E-802FD49324DF}"/>
          </ac:spMkLst>
        </pc:spChg>
        <pc:spChg chg="mod">
          <ac:chgData name="Taylor, Catherine C.A." userId="S::ccat1@leicester.ac.uk::77797c65-3c02-4844-ae0e-a6cc1b71789f" providerId="AD" clId="Web-{C9D6CAD5-749E-059D-36B0-0DE49B65D5F4}" dt="2022-07-20T14:32:38.175" v="123"/>
          <ac:spMkLst>
            <pc:docMk/>
            <pc:sldMk cId="2737740863" sldId="274"/>
            <ac:spMk id="3" creationId="{89406A82-9292-F5E3-AE99-EF3A18491ED3}"/>
          </ac:spMkLst>
        </pc:spChg>
        <pc:spChg chg="add">
          <ac:chgData name="Taylor, Catherine C.A." userId="S::ccat1@leicester.ac.uk::77797c65-3c02-4844-ae0e-a6cc1b71789f" providerId="AD" clId="Web-{C9D6CAD5-749E-059D-36B0-0DE49B65D5F4}" dt="2022-07-20T14:32:38.175" v="123"/>
          <ac:spMkLst>
            <pc:docMk/>
            <pc:sldMk cId="2737740863" sldId="274"/>
            <ac:spMk id="8" creationId="{17AD4738-6130-415F-BA58-176DA3000547}"/>
          </ac:spMkLst>
        </pc:spChg>
        <pc:spChg chg="add">
          <ac:chgData name="Taylor, Catherine C.A." userId="S::ccat1@leicester.ac.uk::77797c65-3c02-4844-ae0e-a6cc1b71789f" providerId="AD" clId="Web-{C9D6CAD5-749E-059D-36B0-0DE49B65D5F4}" dt="2022-07-20T14:32:38.175" v="123"/>
          <ac:spMkLst>
            <pc:docMk/>
            <pc:sldMk cId="2737740863" sldId="274"/>
            <ac:spMk id="10" creationId="{567643AF-5083-45CE-BA04-BFB1A37D1D48}"/>
          </ac:spMkLst>
        </pc:spChg>
        <pc:spChg chg="add">
          <ac:chgData name="Taylor, Catherine C.A." userId="S::ccat1@leicester.ac.uk::77797c65-3c02-4844-ae0e-a6cc1b71789f" providerId="AD" clId="Web-{C9D6CAD5-749E-059D-36B0-0DE49B65D5F4}" dt="2022-07-20T14:32:38.175" v="123"/>
          <ac:spMkLst>
            <pc:docMk/>
            <pc:sldMk cId="2737740863" sldId="274"/>
            <ac:spMk id="12" creationId="{CC7E0005-C596-4A5C-BAFA-6C5CFA03A0EF}"/>
          </ac:spMkLst>
        </pc:spChg>
      </pc:sldChg>
      <pc:sldChg chg="addSp delSp modSp add ord replId">
        <pc:chgData name="Taylor, Catherine C.A." userId="S::ccat1@leicester.ac.uk::77797c65-3c02-4844-ae0e-a6cc1b71789f" providerId="AD" clId="Web-{C9D6CAD5-749E-059D-36B0-0DE49B65D5F4}" dt="2022-07-20T14:57:52.890" v="167"/>
        <pc:sldMkLst>
          <pc:docMk/>
          <pc:sldMk cId="2475712059" sldId="275"/>
        </pc:sldMkLst>
        <pc:spChg chg="mod">
          <ac:chgData name="Taylor, Catherine C.A." userId="S::ccat1@leicester.ac.uk::77797c65-3c02-4844-ae0e-a6cc1b71789f" providerId="AD" clId="Web-{C9D6CAD5-749E-059D-36B0-0DE49B65D5F4}" dt="2022-07-20T14:57:44.483" v="166" actId="20577"/>
          <ac:spMkLst>
            <pc:docMk/>
            <pc:sldMk cId="2475712059" sldId="275"/>
            <ac:spMk id="2" creationId="{00000000-0000-0000-0000-000000000000}"/>
          </ac:spMkLst>
        </pc:spChg>
        <pc:spChg chg="add mod">
          <ac:chgData name="Taylor, Catherine C.A." userId="S::ccat1@leicester.ac.uk::77797c65-3c02-4844-ae0e-a6cc1b71789f" providerId="AD" clId="Web-{C9D6CAD5-749E-059D-36B0-0DE49B65D5F4}" dt="2022-07-20T14:57:52.890" v="167"/>
          <ac:spMkLst>
            <pc:docMk/>
            <pc:sldMk cId="2475712059" sldId="275"/>
            <ac:spMk id="5" creationId="{B23CB378-5035-E5E5-E6A3-D9A1FA16B35D}"/>
          </ac:spMkLst>
        </pc:spChg>
        <pc:graphicFrameChg chg="del">
          <ac:chgData name="Taylor, Catherine C.A." userId="S::ccat1@leicester.ac.uk::77797c65-3c02-4844-ae0e-a6cc1b71789f" providerId="AD" clId="Web-{C9D6CAD5-749E-059D-36B0-0DE49B65D5F4}" dt="2022-07-20T14:57:52.890" v="167"/>
          <ac:graphicFrameMkLst>
            <pc:docMk/>
            <pc:sldMk cId="2475712059" sldId="275"/>
            <ac:graphicFrameMk id="4" creationId="{00000000-0000-0000-0000-000000000000}"/>
          </ac:graphicFrameMkLst>
        </pc:graphicFrameChg>
      </pc:sldChg>
      <pc:sldMasterChg chg="del delSldLayout">
        <pc:chgData name="Taylor, Catherine C.A." userId="S::ccat1@leicester.ac.uk::77797c65-3c02-4844-ae0e-a6cc1b71789f" providerId="AD" clId="Web-{C9D6CAD5-749E-059D-36B0-0DE49B65D5F4}" dt="2022-07-20T14:22:41.981" v="56"/>
        <pc:sldMasterMkLst>
          <pc:docMk/>
          <pc:sldMasterMk cId="964284263" sldId="2147483678"/>
        </pc:sldMasterMkLst>
        <pc:sldLayoutChg chg="del">
          <pc:chgData name="Taylor, Catherine C.A." userId="S::ccat1@leicester.ac.uk::77797c65-3c02-4844-ae0e-a6cc1b71789f" providerId="AD" clId="Web-{C9D6CAD5-749E-059D-36B0-0DE49B65D5F4}" dt="2022-07-20T14:22:41.981" v="56"/>
          <pc:sldLayoutMkLst>
            <pc:docMk/>
            <pc:sldMasterMk cId="964284263" sldId="2147483678"/>
            <pc:sldLayoutMk cId="3387856305" sldId="2147483679"/>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866490587" sldId="2147483680"/>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281480693" sldId="2147483681"/>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828698467" sldId="2147483682"/>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920454785" sldId="2147483683"/>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602502528" sldId="2147483684"/>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4273247592" sldId="2147483685"/>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335579449" sldId="2147483686"/>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3758666451" sldId="2147483687"/>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425492968" sldId="2147483688"/>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2466597622" sldId="2147483689"/>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840627474" sldId="2147483690"/>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285197579" sldId="2147483691"/>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676184214" sldId="2147483692"/>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2472550632" sldId="2147483693"/>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1486568442" sldId="2147483694"/>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2282404151" sldId="2147483695"/>
          </pc:sldLayoutMkLst>
        </pc:sldLayoutChg>
        <pc:sldLayoutChg chg="del">
          <pc:chgData name="Taylor, Catherine C.A." userId="S::ccat1@leicester.ac.uk::77797c65-3c02-4844-ae0e-a6cc1b71789f" providerId="AD" clId="Web-{C9D6CAD5-749E-059D-36B0-0DE49B65D5F4}" dt="2022-07-20T14:22:41.981" v="56"/>
          <pc:sldLayoutMkLst>
            <pc:docMk/>
            <pc:sldMasterMk cId="964284263" sldId="2147483678"/>
            <pc:sldLayoutMk cId="466728215" sldId="2147483696"/>
          </pc:sldLayoutMkLst>
        </pc:sldLayoutChg>
      </pc:sldMasterChg>
      <pc:sldMasterChg chg="add addSldLayout modSldLayout">
        <pc:chgData name="Taylor, Catherine C.A." userId="S::ccat1@leicester.ac.uk::77797c65-3c02-4844-ae0e-a6cc1b71789f" providerId="AD" clId="Web-{C9D6CAD5-749E-059D-36B0-0DE49B65D5F4}" dt="2022-07-20T14:22:41.981" v="56"/>
        <pc:sldMasterMkLst>
          <pc:docMk/>
          <pc:sldMasterMk cId="4215102700" sldId="2147483697"/>
        </pc:sldMasterMkLst>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2968501383" sldId="2147483698"/>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3030382548" sldId="2147483699"/>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1266016130" sldId="2147483700"/>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1813124255" sldId="2147483701"/>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179482289" sldId="2147483702"/>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2783220727" sldId="2147483703"/>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942799612" sldId="2147483704"/>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3989352259" sldId="2147483705"/>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2287527908" sldId="2147483706"/>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1437302243" sldId="2147483707"/>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646350330" sldId="2147483708"/>
          </pc:sldLayoutMkLst>
        </pc:sldLayoutChg>
        <pc:sldLayoutChg chg="add mod replId">
          <pc:chgData name="Taylor, Catherine C.A." userId="S::ccat1@leicester.ac.uk::77797c65-3c02-4844-ae0e-a6cc1b71789f" providerId="AD" clId="Web-{C9D6CAD5-749E-059D-36B0-0DE49B65D5F4}" dt="2022-07-20T14:22:41.981" v="56"/>
          <pc:sldLayoutMkLst>
            <pc:docMk/>
            <pc:sldMasterMk cId="4215102700" sldId="2147483697"/>
            <pc:sldLayoutMk cId="1265333422" sldId="2147483709"/>
          </pc:sldLayoutMkLst>
        </pc:sldLayoutChg>
      </pc:sldMasterChg>
    </pc:docChg>
  </pc:docChgLst>
  <pc:docChgLst>
    <pc:chgData name="Taylor, Catherine C.A." userId="S::ccat1@leicester.ac.uk::77797c65-3c02-4844-ae0e-a6cc1b71789f" providerId="AD" clId="Web-{AD0D244F-0AC3-0BAE-B303-71C8389B1368}"/>
    <pc:docChg chg="modSld">
      <pc:chgData name="Taylor, Catherine C.A." userId="S::ccat1@leicester.ac.uk::77797c65-3c02-4844-ae0e-a6cc1b71789f" providerId="AD" clId="Web-{AD0D244F-0AC3-0BAE-B303-71C8389B1368}" dt="2022-07-21T10:32:35.074" v="318" actId="20577"/>
      <pc:docMkLst>
        <pc:docMk/>
      </pc:docMkLst>
      <pc:sldChg chg="modSp">
        <pc:chgData name="Taylor, Catherine C.A." userId="S::ccat1@leicester.ac.uk::77797c65-3c02-4844-ae0e-a6cc1b71789f" providerId="AD" clId="Web-{AD0D244F-0AC3-0BAE-B303-71C8389B1368}" dt="2022-07-21T10:27:58.518" v="308" actId="1076"/>
        <pc:sldMkLst>
          <pc:docMk/>
          <pc:sldMk cId="3563543366" sldId="257"/>
        </pc:sldMkLst>
        <pc:graphicFrameChg chg="mod">
          <ac:chgData name="Taylor, Catherine C.A." userId="S::ccat1@leicester.ac.uk::77797c65-3c02-4844-ae0e-a6cc1b71789f" providerId="AD" clId="Web-{AD0D244F-0AC3-0BAE-B303-71C8389B1368}" dt="2022-07-21T10:27:58.518" v="308" actId="1076"/>
          <ac:graphicFrameMkLst>
            <pc:docMk/>
            <pc:sldMk cId="3563543366" sldId="257"/>
            <ac:graphicFrameMk id="6" creationId="{00000000-0000-0000-0000-000000000000}"/>
          </ac:graphicFrameMkLst>
        </pc:graphicFrameChg>
      </pc:sldChg>
      <pc:sldChg chg="modSp">
        <pc:chgData name="Taylor, Catherine C.A." userId="S::ccat1@leicester.ac.uk::77797c65-3c02-4844-ae0e-a6cc1b71789f" providerId="AD" clId="Web-{AD0D244F-0AC3-0BAE-B303-71C8389B1368}" dt="2022-07-21T10:27:29.188" v="304" actId="1076"/>
        <pc:sldMkLst>
          <pc:docMk/>
          <pc:sldMk cId="3839737232" sldId="258"/>
        </pc:sldMkLst>
        <pc:graphicFrameChg chg="mod">
          <ac:chgData name="Taylor, Catherine C.A." userId="S::ccat1@leicester.ac.uk::77797c65-3c02-4844-ae0e-a6cc1b71789f" providerId="AD" clId="Web-{AD0D244F-0AC3-0BAE-B303-71C8389B1368}" dt="2022-07-21T10:27:29.188" v="304" actId="1076"/>
          <ac:graphicFrameMkLst>
            <pc:docMk/>
            <pc:sldMk cId="3839737232" sldId="258"/>
            <ac:graphicFrameMk id="6" creationId="{00000000-0000-0000-0000-000000000000}"/>
          </ac:graphicFrameMkLst>
        </pc:graphicFrameChg>
      </pc:sldChg>
      <pc:sldChg chg="modSp">
        <pc:chgData name="Taylor, Catherine C.A." userId="S::ccat1@leicester.ac.uk::77797c65-3c02-4844-ae0e-a6cc1b71789f" providerId="AD" clId="Web-{AD0D244F-0AC3-0BAE-B303-71C8389B1368}" dt="2022-07-21T10:27:05.922" v="301" actId="1076"/>
        <pc:sldMkLst>
          <pc:docMk/>
          <pc:sldMk cId="4200393836" sldId="259"/>
        </pc:sldMkLst>
        <pc:graphicFrameChg chg="mod">
          <ac:chgData name="Taylor, Catherine C.A." userId="S::ccat1@leicester.ac.uk::77797c65-3c02-4844-ae0e-a6cc1b71789f" providerId="AD" clId="Web-{AD0D244F-0AC3-0BAE-B303-71C8389B1368}" dt="2022-07-21T10:27:05.922" v="301" actId="1076"/>
          <ac:graphicFrameMkLst>
            <pc:docMk/>
            <pc:sldMk cId="4200393836" sldId="259"/>
            <ac:graphicFrameMk id="6" creationId="{00000000-0000-0000-0000-000000000000}"/>
          </ac:graphicFrameMkLst>
        </pc:graphicFrameChg>
      </pc:sldChg>
      <pc:sldChg chg="modSp">
        <pc:chgData name="Taylor, Catherine C.A." userId="S::ccat1@leicester.ac.uk::77797c65-3c02-4844-ae0e-a6cc1b71789f" providerId="AD" clId="Web-{AD0D244F-0AC3-0BAE-B303-71C8389B1368}" dt="2022-07-21T10:27:44.330" v="307" actId="1076"/>
        <pc:sldMkLst>
          <pc:docMk/>
          <pc:sldMk cId="1302877871" sldId="260"/>
        </pc:sldMkLst>
        <pc:graphicFrameChg chg="mod">
          <ac:chgData name="Taylor, Catherine C.A." userId="S::ccat1@leicester.ac.uk::77797c65-3c02-4844-ae0e-a6cc1b71789f" providerId="AD" clId="Web-{AD0D244F-0AC3-0BAE-B303-71C8389B1368}" dt="2022-07-21T10:27:44.330" v="307" actId="1076"/>
          <ac:graphicFrameMkLst>
            <pc:docMk/>
            <pc:sldMk cId="1302877871" sldId="260"/>
            <ac:graphicFrameMk id="6" creationId="{00000000-0000-0000-0000-000000000000}"/>
          </ac:graphicFrameMkLst>
        </pc:graphicFrameChg>
      </pc:sldChg>
      <pc:sldChg chg="modSp">
        <pc:chgData name="Taylor, Catherine C.A." userId="S::ccat1@leicester.ac.uk::77797c65-3c02-4844-ae0e-a6cc1b71789f" providerId="AD" clId="Web-{AD0D244F-0AC3-0BAE-B303-71C8389B1368}" dt="2022-07-21T10:19:49.547" v="264" actId="1076"/>
        <pc:sldMkLst>
          <pc:docMk/>
          <pc:sldMk cId="744818206" sldId="261"/>
        </pc:sldMkLst>
        <pc:graphicFrameChg chg="mod">
          <ac:chgData name="Taylor, Catherine C.A." userId="S::ccat1@leicester.ac.uk::77797c65-3c02-4844-ae0e-a6cc1b71789f" providerId="AD" clId="Web-{AD0D244F-0AC3-0BAE-B303-71C8389B1368}" dt="2022-07-21T10:19:43.796" v="263" actId="1076"/>
          <ac:graphicFrameMkLst>
            <pc:docMk/>
            <pc:sldMk cId="744818206" sldId="261"/>
            <ac:graphicFrameMk id="6" creationId="{00000000-0000-0000-0000-000000000000}"/>
          </ac:graphicFrameMkLst>
        </pc:graphicFrameChg>
        <pc:graphicFrameChg chg="mod">
          <ac:chgData name="Taylor, Catherine C.A." userId="S::ccat1@leicester.ac.uk::77797c65-3c02-4844-ae0e-a6cc1b71789f" providerId="AD" clId="Web-{AD0D244F-0AC3-0BAE-B303-71C8389B1368}" dt="2022-07-21T10:19:49.547" v="264" actId="1076"/>
          <ac:graphicFrameMkLst>
            <pc:docMk/>
            <pc:sldMk cId="744818206" sldId="261"/>
            <ac:graphicFrameMk id="7" creationId="{00000000-0000-0000-0000-000000000000}"/>
          </ac:graphicFrameMkLst>
        </pc:graphicFrameChg>
      </pc:sldChg>
      <pc:sldChg chg="modSp">
        <pc:chgData name="Taylor, Catherine C.A." userId="S::ccat1@leicester.ac.uk::77797c65-3c02-4844-ae0e-a6cc1b71789f" providerId="AD" clId="Web-{AD0D244F-0AC3-0BAE-B303-71C8389B1368}" dt="2022-07-21T10:23:59.540" v="294" actId="1076"/>
        <pc:sldMkLst>
          <pc:docMk/>
          <pc:sldMk cId="146211201" sldId="262"/>
        </pc:sldMkLst>
        <pc:spChg chg="mod">
          <ac:chgData name="Taylor, Catherine C.A." userId="S::ccat1@leicester.ac.uk::77797c65-3c02-4844-ae0e-a6cc1b71789f" providerId="AD" clId="Web-{AD0D244F-0AC3-0BAE-B303-71C8389B1368}" dt="2022-07-21T09:37:07.756" v="3" actId="20577"/>
          <ac:spMkLst>
            <pc:docMk/>
            <pc:sldMk cId="146211201" sldId="262"/>
            <ac:spMk id="2" creationId="{00000000-0000-0000-0000-000000000000}"/>
          </ac:spMkLst>
        </pc:spChg>
        <pc:graphicFrameChg chg="mod">
          <ac:chgData name="Taylor, Catherine C.A." userId="S::ccat1@leicester.ac.uk::77797c65-3c02-4844-ae0e-a6cc1b71789f" providerId="AD" clId="Web-{AD0D244F-0AC3-0BAE-B303-71C8389B1368}" dt="2022-07-21T10:23:53.837" v="293" actId="1076"/>
          <ac:graphicFrameMkLst>
            <pc:docMk/>
            <pc:sldMk cId="146211201" sldId="262"/>
            <ac:graphicFrameMk id="5" creationId="{00000000-0000-0000-0000-000000000000}"/>
          </ac:graphicFrameMkLst>
        </pc:graphicFrameChg>
        <pc:graphicFrameChg chg="mod">
          <ac:chgData name="Taylor, Catherine C.A." userId="S::ccat1@leicester.ac.uk::77797c65-3c02-4844-ae0e-a6cc1b71789f" providerId="AD" clId="Web-{AD0D244F-0AC3-0BAE-B303-71C8389B1368}" dt="2022-07-21T10:23:21.929" v="292" actId="1076"/>
          <ac:graphicFrameMkLst>
            <pc:docMk/>
            <pc:sldMk cId="146211201" sldId="262"/>
            <ac:graphicFrameMk id="6" creationId="{00000000-0000-0000-0000-000000000000}"/>
          </ac:graphicFrameMkLst>
        </pc:graphicFrameChg>
        <pc:graphicFrameChg chg="mod">
          <ac:chgData name="Taylor, Catherine C.A." userId="S::ccat1@leicester.ac.uk::77797c65-3c02-4844-ae0e-a6cc1b71789f" providerId="AD" clId="Web-{AD0D244F-0AC3-0BAE-B303-71C8389B1368}" dt="2022-07-21T10:23:59.540" v="294" actId="1076"/>
          <ac:graphicFrameMkLst>
            <pc:docMk/>
            <pc:sldMk cId="146211201" sldId="262"/>
            <ac:graphicFrameMk id="8" creationId="{00000000-0000-0000-0000-000000000000}"/>
          </ac:graphicFrameMkLst>
        </pc:graphicFrameChg>
      </pc:sldChg>
      <pc:sldChg chg="modSp">
        <pc:chgData name="Taylor, Catherine C.A." userId="S::ccat1@leicester.ac.uk::77797c65-3c02-4844-ae0e-a6cc1b71789f" providerId="AD" clId="Web-{AD0D244F-0AC3-0BAE-B303-71C8389B1368}" dt="2022-07-21T09:56:31.739" v="260"/>
        <pc:sldMkLst>
          <pc:docMk/>
          <pc:sldMk cId="3731858835" sldId="266"/>
        </pc:sldMkLst>
        <pc:graphicFrameChg chg="modGraphic">
          <ac:chgData name="Taylor, Catherine C.A." userId="S::ccat1@leicester.ac.uk::77797c65-3c02-4844-ae0e-a6cc1b71789f" providerId="AD" clId="Web-{AD0D244F-0AC3-0BAE-B303-71C8389B1368}" dt="2022-07-21T09:56:31.739" v="260"/>
          <ac:graphicFrameMkLst>
            <pc:docMk/>
            <pc:sldMk cId="3731858835" sldId="266"/>
            <ac:graphicFrameMk id="4" creationId="{00000000-0000-0000-0000-000000000000}"/>
          </ac:graphicFrameMkLst>
        </pc:graphicFrameChg>
      </pc:sldChg>
      <pc:sldChg chg="modSp">
        <pc:chgData name="Taylor, Catherine C.A." userId="S::ccat1@leicester.ac.uk::77797c65-3c02-4844-ae0e-a6cc1b71789f" providerId="AD" clId="Web-{AD0D244F-0AC3-0BAE-B303-71C8389B1368}" dt="2022-07-21T10:22:26.849" v="291" actId="1076"/>
        <pc:sldMkLst>
          <pc:docMk/>
          <pc:sldMk cId="3739046279" sldId="271"/>
        </pc:sldMkLst>
        <pc:graphicFrameChg chg="mod">
          <ac:chgData name="Taylor, Catherine C.A." userId="S::ccat1@leicester.ac.uk::77797c65-3c02-4844-ae0e-a6cc1b71789f" providerId="AD" clId="Web-{AD0D244F-0AC3-0BAE-B303-71C8389B1368}" dt="2022-07-21T10:20:44.392" v="273" actId="1076"/>
          <ac:graphicFrameMkLst>
            <pc:docMk/>
            <pc:sldMk cId="3739046279" sldId="271"/>
            <ac:graphicFrameMk id="6" creationId="{00000000-0000-0000-0000-000000000000}"/>
          </ac:graphicFrameMkLst>
        </pc:graphicFrameChg>
        <pc:graphicFrameChg chg="mod">
          <ac:chgData name="Taylor, Catherine C.A." userId="S::ccat1@leicester.ac.uk::77797c65-3c02-4844-ae0e-a6cc1b71789f" providerId="AD" clId="Web-{AD0D244F-0AC3-0BAE-B303-71C8389B1368}" dt="2022-07-21T10:22:26.849" v="291" actId="1076"/>
          <ac:graphicFrameMkLst>
            <pc:docMk/>
            <pc:sldMk cId="3739046279" sldId="271"/>
            <ac:graphicFrameMk id="7" creationId="{00000000-0000-0000-0000-000000000000}"/>
          </ac:graphicFrameMkLst>
        </pc:graphicFrameChg>
      </pc:sldChg>
      <pc:sldChg chg="addSp delSp modSp mod setBg">
        <pc:chgData name="Taylor, Catherine C.A." userId="S::ccat1@leicester.ac.uk::77797c65-3c02-4844-ae0e-a6cc1b71789f" providerId="AD" clId="Web-{AD0D244F-0AC3-0BAE-B303-71C8389B1368}" dt="2022-07-21T09:44:55.809" v="140"/>
        <pc:sldMkLst>
          <pc:docMk/>
          <pc:sldMk cId="1647436807" sldId="273"/>
        </pc:sldMkLst>
        <pc:spChg chg="mod">
          <ac:chgData name="Taylor, Catherine C.A." userId="S::ccat1@leicester.ac.uk::77797c65-3c02-4844-ae0e-a6cc1b71789f" providerId="AD" clId="Web-{AD0D244F-0AC3-0BAE-B303-71C8389B1368}" dt="2022-07-21T09:44:55.809" v="140"/>
          <ac:spMkLst>
            <pc:docMk/>
            <pc:sldMk cId="1647436807" sldId="273"/>
            <ac:spMk id="2" creationId="{8247F719-CF24-8D03-29BA-9573A14659FD}"/>
          </ac:spMkLst>
        </pc:spChg>
        <pc:spChg chg="del mod">
          <ac:chgData name="Taylor, Catherine C.A." userId="S::ccat1@leicester.ac.uk::77797c65-3c02-4844-ae0e-a6cc1b71789f" providerId="AD" clId="Web-{AD0D244F-0AC3-0BAE-B303-71C8389B1368}" dt="2022-07-21T09:41:33.621" v="92"/>
          <ac:spMkLst>
            <pc:docMk/>
            <pc:sldMk cId="1647436807" sldId="273"/>
            <ac:spMk id="3" creationId="{1D9EC34D-D786-1CF9-F158-B3EFE27124F1}"/>
          </ac:spMkLst>
        </pc:spChg>
        <pc:spChg chg="add del">
          <ac:chgData name="Taylor, Catherine C.A." userId="S::ccat1@leicester.ac.uk::77797c65-3c02-4844-ae0e-a6cc1b71789f" providerId="AD" clId="Web-{AD0D244F-0AC3-0BAE-B303-71C8389B1368}" dt="2022-07-21T09:44:55.809" v="140"/>
          <ac:spMkLst>
            <pc:docMk/>
            <pc:sldMk cId="1647436807" sldId="273"/>
            <ac:spMk id="9" creationId="{CDF7C9B3-01BE-4D46-ACA2-312DFE36A143}"/>
          </ac:spMkLst>
        </pc:spChg>
        <pc:graphicFrameChg chg="add mod modGraphic">
          <ac:chgData name="Taylor, Catherine C.A." userId="S::ccat1@leicester.ac.uk::77797c65-3c02-4844-ae0e-a6cc1b71789f" providerId="AD" clId="Web-{AD0D244F-0AC3-0BAE-B303-71C8389B1368}" dt="2022-07-21T09:44:55.809" v="140"/>
          <ac:graphicFrameMkLst>
            <pc:docMk/>
            <pc:sldMk cId="1647436807" sldId="273"/>
            <ac:graphicFrameMk id="5" creationId="{106325AE-C172-ACB5-2C0D-FB656FA67692}"/>
          </ac:graphicFrameMkLst>
        </pc:graphicFrameChg>
      </pc:sldChg>
      <pc:sldChg chg="addSp delSp modSp">
        <pc:chgData name="Taylor, Catherine C.A." userId="S::ccat1@leicester.ac.uk::77797c65-3c02-4844-ae0e-a6cc1b71789f" providerId="AD" clId="Web-{AD0D244F-0AC3-0BAE-B303-71C8389B1368}" dt="2022-07-21T10:32:35.074" v="318" actId="20577"/>
        <pc:sldMkLst>
          <pc:docMk/>
          <pc:sldMk cId="2737740863" sldId="274"/>
        </pc:sldMkLst>
        <pc:spChg chg="mod">
          <ac:chgData name="Taylor, Catherine C.A." userId="S::ccat1@leicester.ac.uk::77797c65-3c02-4844-ae0e-a6cc1b71789f" providerId="AD" clId="Web-{AD0D244F-0AC3-0BAE-B303-71C8389B1368}" dt="2022-07-21T10:32:35.074" v="318" actId="20577"/>
          <ac:spMkLst>
            <pc:docMk/>
            <pc:sldMk cId="2737740863" sldId="274"/>
            <ac:spMk id="2" creationId="{FA2BBDB2-FB98-D84C-CD9E-802FD49324DF}"/>
          </ac:spMkLst>
        </pc:spChg>
        <pc:spChg chg="add del mod">
          <ac:chgData name="Taylor, Catherine C.A." userId="S::ccat1@leicester.ac.uk::77797c65-3c02-4844-ae0e-a6cc1b71789f" providerId="AD" clId="Web-{AD0D244F-0AC3-0BAE-B303-71C8389B1368}" dt="2022-07-21T09:55:13.748" v="248"/>
          <ac:spMkLst>
            <pc:docMk/>
            <pc:sldMk cId="2737740863" sldId="274"/>
            <ac:spMk id="3" creationId="{89406A82-9292-F5E3-AE99-EF3A18491ED3}"/>
          </ac:spMkLst>
        </pc:spChg>
        <pc:spChg chg="del">
          <ac:chgData name="Taylor, Catherine C.A." userId="S::ccat1@leicester.ac.uk::77797c65-3c02-4844-ae0e-a6cc1b71789f" providerId="AD" clId="Web-{AD0D244F-0AC3-0BAE-B303-71C8389B1368}" dt="2022-07-21T10:29:37.740" v="310"/>
          <ac:spMkLst>
            <pc:docMk/>
            <pc:sldMk cId="2737740863" sldId="274"/>
            <ac:spMk id="8" creationId="{17AD4738-6130-415F-BA58-176DA3000547}"/>
          </ac:spMkLst>
        </pc:spChg>
        <pc:spChg chg="del">
          <ac:chgData name="Taylor, Catherine C.A." userId="S::ccat1@leicester.ac.uk::77797c65-3c02-4844-ae0e-a6cc1b71789f" providerId="AD" clId="Web-{AD0D244F-0AC3-0BAE-B303-71C8389B1368}" dt="2022-07-21T10:29:37.740" v="310"/>
          <ac:spMkLst>
            <pc:docMk/>
            <pc:sldMk cId="2737740863" sldId="274"/>
            <ac:spMk id="10" creationId="{567643AF-5083-45CE-BA04-BFB1A37D1D48}"/>
          </ac:spMkLst>
        </pc:spChg>
        <pc:spChg chg="del">
          <ac:chgData name="Taylor, Catherine C.A." userId="S::ccat1@leicester.ac.uk::77797c65-3c02-4844-ae0e-a6cc1b71789f" providerId="AD" clId="Web-{AD0D244F-0AC3-0BAE-B303-71C8389B1368}" dt="2022-07-21T10:29:37.740" v="310"/>
          <ac:spMkLst>
            <pc:docMk/>
            <pc:sldMk cId="2737740863" sldId="274"/>
            <ac:spMk id="12" creationId="{CC7E0005-C596-4A5C-BAFA-6C5CFA03A0EF}"/>
          </ac:spMkLst>
        </pc:spChg>
        <pc:spChg chg="add">
          <ac:chgData name="Taylor, Catherine C.A." userId="S::ccat1@leicester.ac.uk::77797c65-3c02-4844-ae0e-a6cc1b71789f" providerId="AD" clId="Web-{AD0D244F-0AC3-0BAE-B303-71C8389B1368}" dt="2022-07-21T10:29:37.740" v="310"/>
          <ac:spMkLst>
            <pc:docMk/>
            <pc:sldMk cId="2737740863" sldId="274"/>
            <ac:spMk id="25" creationId="{DCCCDCCF-DDE7-4FF9-BA8E-DFD3AC93A6C7}"/>
          </ac:spMkLst>
        </pc:spChg>
        <pc:spChg chg="add">
          <ac:chgData name="Taylor, Catherine C.A." userId="S::ccat1@leicester.ac.uk::77797c65-3c02-4844-ae0e-a6cc1b71789f" providerId="AD" clId="Web-{AD0D244F-0AC3-0BAE-B303-71C8389B1368}" dt="2022-07-21T10:29:37.740" v="310"/>
          <ac:spMkLst>
            <pc:docMk/>
            <pc:sldMk cId="2737740863" sldId="274"/>
            <ac:spMk id="27" creationId="{C2352FE0-ACFA-479E-A574-CED1C035D3F5}"/>
          </ac:spMkLst>
        </pc:spChg>
        <pc:spChg chg="add">
          <ac:chgData name="Taylor, Catherine C.A." userId="S::ccat1@leicester.ac.uk::77797c65-3c02-4844-ae0e-a6cc1b71789f" providerId="AD" clId="Web-{AD0D244F-0AC3-0BAE-B303-71C8389B1368}" dt="2022-07-21T10:29:37.740" v="310"/>
          <ac:spMkLst>
            <pc:docMk/>
            <pc:sldMk cId="2737740863" sldId="274"/>
            <ac:spMk id="29" creationId="{401F5979-1992-492E-ABBD-62EBC1016CB4}"/>
          </ac:spMkLst>
        </pc:spChg>
        <pc:spChg chg="add">
          <ac:chgData name="Taylor, Catherine C.A." userId="S::ccat1@leicester.ac.uk::77797c65-3c02-4844-ae0e-a6cc1b71789f" providerId="AD" clId="Web-{AD0D244F-0AC3-0BAE-B303-71C8389B1368}" dt="2022-07-21T10:29:37.740" v="310"/>
          <ac:spMkLst>
            <pc:docMk/>
            <pc:sldMk cId="2737740863" sldId="274"/>
            <ac:spMk id="31" creationId="{377CB93F-A0E2-4BBE-B2FC-E93932C7ECEE}"/>
          </ac:spMkLst>
        </pc:spChg>
        <pc:graphicFrameChg chg="add del">
          <ac:chgData name="Taylor, Catherine C.A." userId="S::ccat1@leicester.ac.uk::77797c65-3c02-4844-ae0e-a6cc1b71789f" providerId="AD" clId="Web-{AD0D244F-0AC3-0BAE-B303-71C8389B1368}" dt="2022-07-21T09:55:07.717" v="243"/>
          <ac:graphicFrameMkLst>
            <pc:docMk/>
            <pc:sldMk cId="2737740863" sldId="274"/>
            <ac:graphicFrameMk id="14" creationId="{8AEE0E45-E069-542F-64C4-044272A699C8}"/>
          </ac:graphicFrameMkLst>
        </pc:graphicFrameChg>
        <pc:graphicFrameChg chg="add del">
          <ac:chgData name="Taylor, Catherine C.A." userId="S::ccat1@leicester.ac.uk::77797c65-3c02-4844-ae0e-a6cc1b71789f" providerId="AD" clId="Web-{AD0D244F-0AC3-0BAE-B303-71C8389B1368}" dt="2022-07-21T09:55:11.029" v="245"/>
          <ac:graphicFrameMkLst>
            <pc:docMk/>
            <pc:sldMk cId="2737740863" sldId="274"/>
            <ac:graphicFrameMk id="16" creationId="{96709BE5-6CDA-082B-3195-9CE08FCF53D9}"/>
          </ac:graphicFrameMkLst>
        </pc:graphicFrameChg>
        <pc:graphicFrameChg chg="add del">
          <ac:chgData name="Taylor, Catherine C.A." userId="S::ccat1@leicester.ac.uk::77797c65-3c02-4844-ae0e-a6cc1b71789f" providerId="AD" clId="Web-{AD0D244F-0AC3-0BAE-B303-71C8389B1368}" dt="2022-07-21T09:55:13.733" v="247"/>
          <ac:graphicFrameMkLst>
            <pc:docMk/>
            <pc:sldMk cId="2737740863" sldId="274"/>
            <ac:graphicFrameMk id="18" creationId="{3650D288-56BC-6316-B7FA-958619052B3E}"/>
          </ac:graphicFrameMkLst>
        </pc:graphicFrameChg>
        <pc:graphicFrameChg chg="add mod modGraphic">
          <ac:chgData name="Taylor, Catherine C.A." userId="S::ccat1@leicester.ac.uk::77797c65-3c02-4844-ae0e-a6cc1b71789f" providerId="AD" clId="Web-{AD0D244F-0AC3-0BAE-B303-71C8389B1368}" dt="2022-07-21T10:29:37.740" v="310"/>
          <ac:graphicFrameMkLst>
            <pc:docMk/>
            <pc:sldMk cId="2737740863" sldId="274"/>
            <ac:graphicFrameMk id="20" creationId="{96709BE5-6CDA-082B-3195-9CE08FCF53D9}"/>
          </ac:graphicFrameMkLst>
        </pc:graphicFrameChg>
      </pc:sldChg>
      <pc:sldChg chg="addSp delSp modSp modNotes">
        <pc:chgData name="Taylor, Catherine C.A." userId="S::ccat1@leicester.ac.uk::77797c65-3c02-4844-ae0e-a6cc1b71789f" providerId="AD" clId="Web-{AD0D244F-0AC3-0BAE-B303-71C8389B1368}" dt="2022-07-21T10:19:16.842" v="262"/>
        <pc:sldMkLst>
          <pc:docMk/>
          <pc:sldMk cId="2475712059" sldId="275"/>
        </pc:sldMkLst>
        <pc:spChg chg="mod">
          <ac:chgData name="Taylor, Catherine C.A." userId="S::ccat1@leicester.ac.uk::77797c65-3c02-4844-ae0e-a6cc1b71789f" providerId="AD" clId="Web-{AD0D244F-0AC3-0BAE-B303-71C8389B1368}" dt="2022-07-21T10:18:59.013" v="261"/>
          <ac:spMkLst>
            <pc:docMk/>
            <pc:sldMk cId="2475712059" sldId="275"/>
            <ac:spMk id="2" creationId="{00000000-0000-0000-0000-000000000000}"/>
          </ac:spMkLst>
        </pc:spChg>
        <pc:spChg chg="add del mod">
          <ac:chgData name="Taylor, Catherine C.A." userId="S::ccat1@leicester.ac.uk::77797c65-3c02-4844-ae0e-a6cc1b71789f" providerId="AD" clId="Web-{AD0D244F-0AC3-0BAE-B303-71C8389B1368}" dt="2022-07-21T09:47:48.025" v="214"/>
          <ac:spMkLst>
            <pc:docMk/>
            <pc:sldMk cId="2475712059" sldId="275"/>
            <ac:spMk id="5" creationId="{B23CB378-5035-E5E5-E6A3-D9A1FA16B35D}"/>
          </ac:spMkLst>
        </pc:spChg>
        <pc:spChg chg="add del">
          <ac:chgData name="Taylor, Catherine C.A." userId="S::ccat1@leicester.ac.uk::77797c65-3c02-4844-ae0e-a6cc1b71789f" providerId="AD" clId="Web-{AD0D244F-0AC3-0BAE-B303-71C8389B1368}" dt="2022-07-21T09:47:48.025" v="214"/>
          <ac:spMkLst>
            <pc:docMk/>
            <pc:sldMk cId="2475712059" sldId="275"/>
            <ac:spMk id="16" creationId="{A566E947-FB18-4E34-92A1-7AE6603498AE}"/>
          </ac:spMkLst>
        </pc:spChg>
        <pc:spChg chg="add del">
          <ac:chgData name="Taylor, Catherine C.A." userId="S::ccat1@leicester.ac.uk::77797c65-3c02-4844-ae0e-a6cc1b71789f" providerId="AD" clId="Web-{AD0D244F-0AC3-0BAE-B303-71C8389B1368}" dt="2022-07-21T09:47:48.025" v="214"/>
          <ac:spMkLst>
            <pc:docMk/>
            <pc:sldMk cId="2475712059" sldId="275"/>
            <ac:spMk id="17" creationId="{7E1FB687-F018-4798-90C8-38F1111E1A6B}"/>
          </ac:spMkLst>
        </pc:spChg>
        <pc:spChg chg="add del">
          <ac:chgData name="Taylor, Catherine C.A." userId="S::ccat1@leicester.ac.uk::77797c65-3c02-4844-ae0e-a6cc1b71789f" providerId="AD" clId="Web-{AD0D244F-0AC3-0BAE-B303-71C8389B1368}" dt="2022-07-21T09:47:48.025" v="214"/>
          <ac:spMkLst>
            <pc:docMk/>
            <pc:sldMk cId="2475712059" sldId="275"/>
            <ac:spMk id="18" creationId="{99BAA161-AE24-467D-9AE2-A99E23CD71CD}"/>
          </ac:spMkLst>
        </pc:spChg>
        <pc:spChg chg="add del">
          <ac:chgData name="Taylor, Catherine C.A." userId="S::ccat1@leicester.ac.uk::77797c65-3c02-4844-ae0e-a6cc1b71789f" providerId="AD" clId="Web-{AD0D244F-0AC3-0BAE-B303-71C8389B1368}" dt="2022-07-21T09:47:47.994" v="213"/>
          <ac:spMkLst>
            <pc:docMk/>
            <pc:sldMk cId="2475712059" sldId="275"/>
            <ac:spMk id="22" creationId="{B23CB378-5035-E5E5-E6A3-D9A1FA16B35D}"/>
          </ac:spMkLst>
        </pc:spChg>
        <pc:spChg chg="add del">
          <ac:chgData name="Taylor, Catherine C.A." userId="S::ccat1@leicester.ac.uk::77797c65-3c02-4844-ae0e-a6cc1b71789f" providerId="AD" clId="Web-{AD0D244F-0AC3-0BAE-B303-71C8389B1368}" dt="2022-07-21T09:47:47.994" v="213"/>
          <ac:spMkLst>
            <pc:docMk/>
            <pc:sldMk cId="2475712059" sldId="275"/>
            <ac:spMk id="23" creationId="{4DA2902A-FA5D-45A8-81EE-4342D330FA0A}"/>
          </ac:spMkLst>
        </pc:spChg>
        <pc:spChg chg="add del">
          <ac:chgData name="Taylor, Catherine C.A." userId="S::ccat1@leicester.ac.uk::77797c65-3c02-4844-ae0e-a6cc1b71789f" providerId="AD" clId="Web-{AD0D244F-0AC3-0BAE-B303-71C8389B1368}" dt="2022-07-21T09:47:47.994" v="213"/>
          <ac:spMkLst>
            <pc:docMk/>
            <pc:sldMk cId="2475712059" sldId="275"/>
            <ac:spMk id="25" creationId="{E22B538A-2A50-48E0-89A4-F2D2EEB125CF}"/>
          </ac:spMkLst>
        </pc:spChg>
        <pc:spChg chg="add del">
          <ac:chgData name="Taylor, Catherine C.A." userId="S::ccat1@leicester.ac.uk::77797c65-3c02-4844-ae0e-a6cc1b71789f" providerId="AD" clId="Web-{AD0D244F-0AC3-0BAE-B303-71C8389B1368}" dt="2022-07-21T09:47:47.994" v="213"/>
          <ac:spMkLst>
            <pc:docMk/>
            <pc:sldMk cId="2475712059" sldId="275"/>
            <ac:spMk id="27" creationId="{D319273A-84F0-4EF0-9ABB-6725351DB0C5}"/>
          </ac:spMkLst>
        </pc:spChg>
        <pc:spChg chg="add del">
          <ac:chgData name="Taylor, Catherine C.A." userId="S::ccat1@leicester.ac.uk::77797c65-3c02-4844-ae0e-a6cc1b71789f" providerId="AD" clId="Web-{AD0D244F-0AC3-0BAE-B303-71C8389B1368}" dt="2022-07-21T09:50:34.007" v="230"/>
          <ac:spMkLst>
            <pc:docMk/>
            <pc:sldMk cId="2475712059" sldId="275"/>
            <ac:spMk id="29" creationId="{A566E947-FB18-4E34-92A1-7AE6603498AE}"/>
          </ac:spMkLst>
        </pc:spChg>
        <pc:spChg chg="add del">
          <ac:chgData name="Taylor, Catherine C.A." userId="S::ccat1@leicester.ac.uk::77797c65-3c02-4844-ae0e-a6cc1b71789f" providerId="AD" clId="Web-{AD0D244F-0AC3-0BAE-B303-71C8389B1368}" dt="2022-07-21T09:50:34.007" v="230"/>
          <ac:spMkLst>
            <pc:docMk/>
            <pc:sldMk cId="2475712059" sldId="275"/>
            <ac:spMk id="30" creationId="{7E1FB687-F018-4798-90C8-38F1111E1A6B}"/>
          </ac:spMkLst>
        </pc:spChg>
        <pc:spChg chg="add del">
          <ac:chgData name="Taylor, Catherine C.A." userId="S::ccat1@leicester.ac.uk::77797c65-3c02-4844-ae0e-a6cc1b71789f" providerId="AD" clId="Web-{AD0D244F-0AC3-0BAE-B303-71C8389B1368}" dt="2022-07-21T09:50:34.007" v="230"/>
          <ac:spMkLst>
            <pc:docMk/>
            <pc:sldMk cId="2475712059" sldId="275"/>
            <ac:spMk id="31" creationId="{99BAA161-AE24-467D-9AE2-A99E23CD71CD}"/>
          </ac:spMkLst>
        </pc:spChg>
        <pc:spChg chg="add">
          <ac:chgData name="Taylor, Catherine C.A." userId="S::ccat1@leicester.ac.uk::77797c65-3c02-4844-ae0e-a6cc1b71789f" providerId="AD" clId="Web-{AD0D244F-0AC3-0BAE-B303-71C8389B1368}" dt="2022-07-21T10:18:59.013" v="261"/>
          <ac:spMkLst>
            <pc:docMk/>
            <pc:sldMk cId="2475712059" sldId="275"/>
            <ac:spMk id="37" creationId="{A566E947-FB18-4E34-92A1-7AE6603498AE}"/>
          </ac:spMkLst>
        </pc:spChg>
        <pc:spChg chg="add">
          <ac:chgData name="Taylor, Catherine C.A." userId="S::ccat1@leicester.ac.uk::77797c65-3c02-4844-ae0e-a6cc1b71789f" providerId="AD" clId="Web-{AD0D244F-0AC3-0BAE-B303-71C8389B1368}" dt="2022-07-21T10:18:59.013" v="261"/>
          <ac:spMkLst>
            <pc:docMk/>
            <pc:sldMk cId="2475712059" sldId="275"/>
            <ac:spMk id="39" creationId="{7E1FB687-F018-4798-90C8-38F1111E1A6B}"/>
          </ac:spMkLst>
        </pc:spChg>
        <pc:spChg chg="add">
          <ac:chgData name="Taylor, Catherine C.A." userId="S::ccat1@leicester.ac.uk::77797c65-3c02-4844-ae0e-a6cc1b71789f" providerId="AD" clId="Web-{AD0D244F-0AC3-0BAE-B303-71C8389B1368}" dt="2022-07-21T10:18:59.013" v="261"/>
          <ac:spMkLst>
            <pc:docMk/>
            <pc:sldMk cId="2475712059" sldId="275"/>
            <ac:spMk id="41" creationId="{99BAA161-AE24-467D-9AE2-A99E23CD71CD}"/>
          </ac:spMkLst>
        </pc:spChg>
        <pc:graphicFrameChg chg="add del">
          <ac:chgData name="Taylor, Catherine C.A." userId="S::ccat1@leicester.ac.uk::77797c65-3c02-4844-ae0e-a6cc1b71789f" providerId="AD" clId="Web-{AD0D244F-0AC3-0BAE-B303-71C8389B1368}" dt="2022-07-21T09:47:34.743" v="211"/>
          <ac:graphicFrameMkLst>
            <pc:docMk/>
            <pc:sldMk cId="2475712059" sldId="275"/>
            <ac:graphicFrameMk id="20" creationId="{652A38EC-A463-6834-A409-768686F0BE56}"/>
          </ac:graphicFrameMkLst>
        </pc:graphicFrameChg>
        <pc:graphicFrameChg chg="add mod modGraphic">
          <ac:chgData name="Taylor, Catherine C.A." userId="S::ccat1@leicester.ac.uk::77797c65-3c02-4844-ae0e-a6cc1b71789f" providerId="AD" clId="Web-{AD0D244F-0AC3-0BAE-B303-71C8389B1368}" dt="2022-07-21T10:18:59.013" v="261"/>
          <ac:graphicFrameMkLst>
            <pc:docMk/>
            <pc:sldMk cId="2475712059" sldId="275"/>
            <ac:graphicFrameMk id="32" creationId="{3DFD806B-85E0-ECB8-ED68-FBFD935D13AF}"/>
          </ac:graphicFrameMkLst>
        </pc:graphicFrameChg>
      </pc:sldChg>
    </pc:docChg>
  </pc:docChgLst>
  <pc:docChgLst>
    <pc:chgData name="Taylor, Catherine C.A." userId="S::ccat1@leicester.ac.uk::77797c65-3c02-4844-ae0e-a6cc1b71789f" providerId="AD" clId="Web-{142D9D0C-457A-BF50-8D9A-C28EBA578A6B}"/>
    <pc:docChg chg="addSld modSld">
      <pc:chgData name="Taylor, Catherine C.A." userId="S::ccat1@leicester.ac.uk::77797c65-3c02-4844-ae0e-a6cc1b71789f" providerId="AD" clId="Web-{142D9D0C-457A-BF50-8D9A-C28EBA578A6B}" dt="2022-08-11T08:29:29.885" v="22" actId="20577"/>
      <pc:docMkLst>
        <pc:docMk/>
      </pc:docMkLst>
      <pc:sldChg chg="addSp delSp modSp">
        <pc:chgData name="Taylor, Catherine C.A." userId="S::ccat1@leicester.ac.uk::77797c65-3c02-4844-ae0e-a6cc1b71789f" providerId="AD" clId="Web-{142D9D0C-457A-BF50-8D9A-C28EBA578A6B}" dt="2022-08-11T08:22:26.390" v="3"/>
        <pc:sldMkLst>
          <pc:docMk/>
          <pc:sldMk cId="1647436807" sldId="273"/>
        </pc:sldMkLst>
        <pc:spChg chg="add del mod">
          <ac:chgData name="Taylor, Catherine C.A." userId="S::ccat1@leicester.ac.uk::77797c65-3c02-4844-ae0e-a6cc1b71789f" providerId="AD" clId="Web-{142D9D0C-457A-BF50-8D9A-C28EBA578A6B}" dt="2022-08-11T08:22:26.390" v="3"/>
          <ac:spMkLst>
            <pc:docMk/>
            <pc:sldMk cId="1647436807" sldId="273"/>
            <ac:spMk id="30" creationId="{A09B58AF-8B04-18A4-23F1-715C8CD7F214}"/>
          </ac:spMkLst>
        </pc:spChg>
      </pc:sldChg>
      <pc:sldChg chg="addSp delSp modSp new mod setBg">
        <pc:chgData name="Taylor, Catherine C.A." userId="S::ccat1@leicester.ac.uk::77797c65-3c02-4844-ae0e-a6cc1b71789f" providerId="AD" clId="Web-{142D9D0C-457A-BF50-8D9A-C28EBA578A6B}" dt="2022-08-11T08:29:29.885" v="22" actId="20577"/>
        <pc:sldMkLst>
          <pc:docMk/>
          <pc:sldMk cId="2007086543" sldId="276"/>
        </pc:sldMkLst>
        <pc:spChg chg="mod">
          <ac:chgData name="Taylor, Catherine C.A." userId="S::ccat1@leicester.ac.uk::77797c65-3c02-4844-ae0e-a6cc1b71789f" providerId="AD" clId="Web-{142D9D0C-457A-BF50-8D9A-C28EBA578A6B}" dt="2022-08-11T08:27:13.210" v="12" actId="20577"/>
          <ac:spMkLst>
            <pc:docMk/>
            <pc:sldMk cId="2007086543" sldId="276"/>
            <ac:spMk id="2" creationId="{8475D706-B723-0395-2002-1689D8F7CEC3}"/>
          </ac:spMkLst>
        </pc:spChg>
        <pc:spChg chg="mod">
          <ac:chgData name="Taylor, Catherine C.A." userId="S::ccat1@leicester.ac.uk::77797c65-3c02-4844-ae0e-a6cc1b71789f" providerId="AD" clId="Web-{142D9D0C-457A-BF50-8D9A-C28EBA578A6B}" dt="2022-08-11T08:29:29.885" v="22" actId="20577"/>
          <ac:spMkLst>
            <pc:docMk/>
            <pc:sldMk cId="2007086543" sldId="276"/>
            <ac:spMk id="3" creationId="{9D4589FB-F6B0-7D14-DFF1-DECDAC69736C}"/>
          </ac:spMkLst>
        </pc:spChg>
        <pc:spChg chg="add del">
          <ac:chgData name="Taylor, Catherine C.A." userId="S::ccat1@leicester.ac.uk::77797c65-3c02-4844-ae0e-a6cc1b71789f" providerId="AD" clId="Web-{142D9D0C-457A-BF50-8D9A-C28EBA578A6B}" dt="2022-08-11T08:25:45.145" v="6"/>
          <ac:spMkLst>
            <pc:docMk/>
            <pc:sldMk cId="2007086543" sldId="276"/>
            <ac:spMk id="8" creationId="{64D545DB-8A58-4FDC-8FF8-F99D917C37C2}"/>
          </ac:spMkLst>
        </pc:spChg>
        <pc:spChg chg="add del">
          <ac:chgData name="Taylor, Catherine C.A." userId="S::ccat1@leicester.ac.uk::77797c65-3c02-4844-ae0e-a6cc1b71789f" providerId="AD" clId="Web-{142D9D0C-457A-BF50-8D9A-C28EBA578A6B}" dt="2022-08-11T08:25:45.145" v="6"/>
          <ac:spMkLst>
            <pc:docMk/>
            <pc:sldMk cId="2007086543" sldId="276"/>
            <ac:spMk id="10" creationId="{53F02532-0429-47BE-B7D5-89B31C0C803A}"/>
          </ac:spMkLst>
        </pc:spChg>
        <pc:spChg chg="add del">
          <ac:chgData name="Taylor, Catherine C.A." userId="S::ccat1@leicester.ac.uk::77797c65-3c02-4844-ae0e-a6cc1b71789f" providerId="AD" clId="Web-{142D9D0C-457A-BF50-8D9A-C28EBA578A6B}" dt="2022-08-11T08:25:45.145" v="6"/>
          <ac:spMkLst>
            <pc:docMk/>
            <pc:sldMk cId="2007086543" sldId="276"/>
            <ac:spMk id="12" creationId="{E3401C9A-B20D-42B0-B7C0-0E4D1CE5857D}"/>
          </ac:spMkLst>
        </pc:spChg>
        <pc:spChg chg="add">
          <ac:chgData name="Taylor, Catherine C.A." userId="S::ccat1@leicester.ac.uk::77797c65-3c02-4844-ae0e-a6cc1b71789f" providerId="AD" clId="Web-{142D9D0C-457A-BF50-8D9A-C28EBA578A6B}" dt="2022-08-11T08:25:45.145" v="7"/>
          <ac:spMkLst>
            <pc:docMk/>
            <pc:sldMk cId="2007086543" sldId="276"/>
            <ac:spMk id="14" creationId="{B09E1670-83B7-48FC-9C47-C7318A21CD69}"/>
          </ac:spMkLst>
        </pc:spChg>
        <pc:spChg chg="add">
          <ac:chgData name="Taylor, Catherine C.A." userId="S::ccat1@leicester.ac.uk::77797c65-3c02-4844-ae0e-a6cc1b71789f" providerId="AD" clId="Web-{142D9D0C-457A-BF50-8D9A-C28EBA578A6B}" dt="2022-08-11T08:25:45.145" v="7"/>
          <ac:spMkLst>
            <pc:docMk/>
            <pc:sldMk cId="2007086543" sldId="276"/>
            <ac:spMk id="15" creationId="{BD9C30EE-515E-4D1E-8044-1E02EBC14160}"/>
          </ac:spMkLst>
        </pc:spChg>
        <pc:spChg chg="add">
          <ac:chgData name="Taylor, Catherine C.A." userId="S::ccat1@leicester.ac.uk::77797c65-3c02-4844-ae0e-a6cc1b71789f" providerId="AD" clId="Web-{142D9D0C-457A-BF50-8D9A-C28EBA578A6B}" dt="2022-08-11T08:25:45.145" v="7"/>
          <ac:spMkLst>
            <pc:docMk/>
            <pc:sldMk cId="2007086543" sldId="276"/>
            <ac:spMk id="16" creationId="{B7A34BAF-52BF-49D4-B4CA-F56A96FC800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Participants</c:v>
                </c:pt>
              </c:strCache>
            </c:strRef>
          </c:tx>
          <c:spPr>
            <a:ln w="28575" cap="rnd">
              <a:solidFill>
                <a:schemeClr val="dk1">
                  <a:tint val="88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Signed-up</c:v>
                </c:pt>
                <c:pt idx="1">
                  <c:v>Pre-survey</c:v>
                </c:pt>
                <c:pt idx="2">
                  <c:v>Evaluating academic sources quiz</c:v>
                </c:pt>
                <c:pt idx="3">
                  <c:v>Evaluating other sources poll</c:v>
                </c:pt>
                <c:pt idx="4">
                  <c:v>Learning activity feedback form</c:v>
                </c:pt>
                <c:pt idx="5">
                  <c:v>Post-survey</c:v>
                </c:pt>
              </c:strCache>
            </c:strRef>
          </c:cat>
          <c:val>
            <c:numRef>
              <c:f>Sheet1!$B$2:$B$7</c:f>
              <c:numCache>
                <c:formatCode>General</c:formatCode>
                <c:ptCount val="6"/>
                <c:pt idx="0">
                  <c:v>20</c:v>
                </c:pt>
                <c:pt idx="1">
                  <c:v>13</c:v>
                </c:pt>
                <c:pt idx="2">
                  <c:v>11</c:v>
                </c:pt>
                <c:pt idx="3">
                  <c:v>9</c:v>
                </c:pt>
                <c:pt idx="4">
                  <c:v>9</c:v>
                </c:pt>
                <c:pt idx="5">
                  <c:v>5</c:v>
                </c:pt>
              </c:numCache>
            </c:numRef>
          </c:val>
          <c:smooth val="0"/>
          <c:extLst>
            <c:ext xmlns:c16="http://schemas.microsoft.com/office/drawing/2014/chart" uri="{C3380CC4-5D6E-409C-BE32-E72D297353CC}">
              <c16:uniqueId val="{00000000-432D-4222-9E0E-037A4605CB65}"/>
            </c:ext>
          </c:extLst>
        </c:ser>
        <c:dLbls>
          <c:dLblPos val="t"/>
          <c:showLegendKey val="0"/>
          <c:showVal val="1"/>
          <c:showCatName val="0"/>
          <c:showSerName val="0"/>
          <c:showPercent val="0"/>
          <c:showBubbleSize val="0"/>
        </c:dLbls>
        <c:smooth val="0"/>
        <c:axId val="822463744"/>
        <c:axId val="822464072"/>
      </c:lineChart>
      <c:catAx>
        <c:axId val="82246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22464072"/>
        <c:crosses val="autoZero"/>
        <c:auto val="1"/>
        <c:lblAlgn val="ctr"/>
        <c:lblOffset val="100"/>
        <c:noMultiLvlLbl val="0"/>
      </c:catAx>
      <c:valAx>
        <c:axId val="822464072"/>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2463744"/>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As a result of completing this learning activity, do you have greater confidence in evaluating information?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88-46C3-86B3-93B941D789D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6B88-46C3-86B3-93B941D789D2}"/>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General</c:formatCode>
                <c:ptCount val="2"/>
                <c:pt idx="0">
                  <c:v>9</c:v>
                </c:pt>
                <c:pt idx="1">
                  <c:v>0</c:v>
                </c:pt>
              </c:numCache>
            </c:numRef>
          </c:val>
          <c:extLst>
            <c:ext xmlns:c16="http://schemas.microsoft.com/office/drawing/2014/chart" uri="{C3380CC4-5D6E-409C-BE32-E72D297353CC}">
              <c16:uniqueId val="{00000000-265B-405B-B5BC-53EBFC2A5EE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College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C8-499D-8907-596B4A9468FB}"/>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8CC8-499D-8907-596B4A9468FB}"/>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8CC8-499D-8907-596B4A9468FB}"/>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CSE</c:v>
                </c:pt>
                <c:pt idx="1">
                  <c:v>CSSAH</c:v>
                </c:pt>
                <c:pt idx="2">
                  <c:v>CLS</c:v>
                </c:pt>
              </c:strCache>
            </c:strRef>
          </c:cat>
          <c:val>
            <c:numRef>
              <c:f>Sheet1!$B$2:$B$4</c:f>
              <c:numCache>
                <c:formatCode>General</c:formatCode>
                <c:ptCount val="3"/>
                <c:pt idx="0">
                  <c:v>2</c:v>
                </c:pt>
                <c:pt idx="1">
                  <c:v>2</c:v>
                </c:pt>
                <c:pt idx="2">
                  <c:v>1</c:v>
                </c:pt>
              </c:numCache>
            </c:numRef>
          </c:val>
          <c:extLst>
            <c:ext xmlns:c16="http://schemas.microsoft.com/office/drawing/2014/chart" uri="{C3380CC4-5D6E-409C-BE32-E72D297353CC}">
              <c16:uniqueId val="{00000000-B20B-4AD4-AC4C-F62B140A8C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Level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73-4A8B-B89F-DF37E01A294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073-4A8B-B89F-DF37E01A294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UG</c:v>
                </c:pt>
                <c:pt idx="1">
                  <c:v>PG</c:v>
                </c:pt>
              </c:strCache>
            </c:strRef>
          </c:cat>
          <c:val>
            <c:numRef>
              <c:f>Sheet1!$B$2:$B$3</c:f>
              <c:numCache>
                <c:formatCode>General</c:formatCode>
                <c:ptCount val="2"/>
                <c:pt idx="0">
                  <c:v>4</c:v>
                </c:pt>
                <c:pt idx="1">
                  <c:v>1</c:v>
                </c:pt>
              </c:numCache>
            </c:numRef>
          </c:val>
          <c:extLst>
            <c:ext xmlns:c16="http://schemas.microsoft.com/office/drawing/2014/chart" uri="{C3380CC4-5D6E-409C-BE32-E72D297353CC}">
              <c16:uniqueId val="{00000006-C073-4A8B-B89F-DF37E01A294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106007139324992"/>
          <c:y val="0.3246916661552654"/>
          <c:w val="0.45428947333107811"/>
          <c:h val="0.37318188616092179"/>
        </c:manualLayout>
      </c:layout>
      <c:pieChart>
        <c:varyColors val="1"/>
        <c:ser>
          <c:idx val="0"/>
          <c:order val="0"/>
          <c:tx>
            <c:strRef>
              <c:f>Sheet1!$B$1</c:f>
              <c:strCache>
                <c:ptCount val="1"/>
                <c:pt idx="0">
                  <c:v>Generally, how confident do you feel about evaluating the information that you find?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939-4F9B-B9E6-3FBE836030F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9939-4F9B-B9E6-3FBE836030F3}"/>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9939-4F9B-B9E6-3FBE836030F3}"/>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Confident</c:v>
                </c:pt>
                <c:pt idx="1">
                  <c:v>Neither confident nor unconfident</c:v>
                </c:pt>
                <c:pt idx="2">
                  <c:v>Unconfident</c:v>
                </c:pt>
              </c:strCache>
            </c:strRef>
          </c:cat>
          <c:val>
            <c:numRef>
              <c:f>Sheet1!$B$2:$B$4</c:f>
              <c:numCache>
                <c:formatCode>General</c:formatCode>
                <c:ptCount val="3"/>
                <c:pt idx="0">
                  <c:v>4</c:v>
                </c:pt>
                <c:pt idx="1">
                  <c:v>1</c:v>
                </c:pt>
                <c:pt idx="2">
                  <c:v>0</c:v>
                </c:pt>
              </c:numCache>
            </c:numRef>
          </c:val>
          <c:extLst>
            <c:ext xmlns:c16="http://schemas.microsoft.com/office/drawing/2014/chart" uri="{C3380CC4-5D6E-409C-BE32-E72D297353CC}">
              <c16:uniqueId val="{00000000-B20B-4AD4-AC4C-F62B140A8C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713694650230606"/>
          <c:y val="0.29126713285961986"/>
          <c:w val="0.48057962369481433"/>
          <c:h val="0.39815986007832405"/>
        </c:manualLayout>
      </c:layout>
      <c:pieChart>
        <c:varyColors val="1"/>
        <c:ser>
          <c:idx val="0"/>
          <c:order val="0"/>
          <c:tx>
            <c:strRef>
              <c:f>Sheet1!$B$1</c:f>
              <c:strCache>
                <c:ptCount val="1"/>
                <c:pt idx="0">
                  <c:v>Evaluating sources of information for your assignments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73-4A8B-B89F-DF37E01A294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073-4A8B-B89F-DF37E01A294D}"/>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C073-4A8B-B89F-DF37E01A294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Received training or teaching</c:v>
                </c:pt>
                <c:pt idx="1">
                  <c:v>Not received training or teaching on</c:v>
                </c:pt>
                <c:pt idx="2">
                  <c:v>Unsure if received training or teaching on</c:v>
                </c:pt>
              </c:strCache>
            </c:strRef>
          </c:cat>
          <c:val>
            <c:numRef>
              <c:f>Sheet1!$B$2:$B$4</c:f>
              <c:numCache>
                <c:formatCode>General</c:formatCode>
                <c:ptCount val="3"/>
                <c:pt idx="0">
                  <c:v>2</c:v>
                </c:pt>
                <c:pt idx="1">
                  <c:v>2</c:v>
                </c:pt>
                <c:pt idx="2">
                  <c:v>1</c:v>
                </c:pt>
              </c:numCache>
            </c:numRef>
          </c:val>
          <c:extLst>
            <c:ext xmlns:c16="http://schemas.microsoft.com/office/drawing/2014/chart" uri="{C3380CC4-5D6E-409C-BE32-E72D297353CC}">
              <c16:uniqueId val="{00000006-C073-4A8B-B89F-DF37E01A294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 remember the topic of the learning activity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D32-4185-A475-6A283FE872AF}"/>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6D32-4185-A475-6A283FE872AF}"/>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6D32-4185-A475-6A283FE872AF}"/>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Agree</c:v>
                </c:pt>
                <c:pt idx="1">
                  <c:v>Neither agree nor disagree</c:v>
                </c:pt>
                <c:pt idx="2">
                  <c:v>Disagree</c:v>
                </c:pt>
              </c:strCache>
            </c:strRef>
          </c:cat>
          <c:val>
            <c:numRef>
              <c:f>Sheet1!$B$2:$B$4</c:f>
              <c:numCache>
                <c:formatCode>General</c:formatCode>
                <c:ptCount val="3"/>
                <c:pt idx="0">
                  <c:v>5</c:v>
                </c:pt>
                <c:pt idx="1">
                  <c:v>0</c:v>
                </c:pt>
                <c:pt idx="2">
                  <c:v>0</c:v>
                </c:pt>
              </c:numCache>
            </c:numRef>
          </c:val>
          <c:extLst>
            <c:ext xmlns:c16="http://schemas.microsoft.com/office/drawing/2014/chart" uri="{C3380CC4-5D6E-409C-BE32-E72D297353CC}">
              <c16:uniqueId val="{00000000-B20B-4AD4-AC4C-F62B140A8C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 remember the skills taught in the learning activity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976-4D4B-8D91-CC8F477CE01F}"/>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A976-4D4B-8D91-CC8F477CE01F}"/>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A976-4D4B-8D91-CC8F477CE01F}"/>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Agree</c:v>
                </c:pt>
                <c:pt idx="1">
                  <c:v>Neither agree nor disagree</c:v>
                </c:pt>
                <c:pt idx="2">
                  <c:v>Disagree</c:v>
                </c:pt>
              </c:strCache>
            </c:strRef>
          </c:cat>
          <c:val>
            <c:numRef>
              <c:f>Sheet1!$B$2:$B$4</c:f>
              <c:numCache>
                <c:formatCode>General</c:formatCode>
                <c:ptCount val="3"/>
                <c:pt idx="0">
                  <c:v>4</c:v>
                </c:pt>
                <c:pt idx="1">
                  <c:v>1</c:v>
                </c:pt>
                <c:pt idx="2">
                  <c:v>0</c:v>
                </c:pt>
              </c:numCache>
            </c:numRef>
          </c:val>
          <c:extLst>
            <c:ext xmlns:c16="http://schemas.microsoft.com/office/drawing/2014/chart" uri="{C3380CC4-5D6E-409C-BE32-E72D297353CC}">
              <c16:uniqueId val="{00000006-A976-4D4B-8D91-CC8F477CE01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734243106786316"/>
          <c:y val="0.27513521820267522"/>
          <c:w val="0.6289410193085444"/>
          <c:h val="0.47118997269206658"/>
        </c:manualLayout>
      </c:layout>
      <c:pieChart>
        <c:varyColors val="1"/>
        <c:ser>
          <c:idx val="0"/>
          <c:order val="0"/>
          <c:tx>
            <c:strRef>
              <c:f>Sheet1!$B$1</c:f>
              <c:strCache>
                <c:ptCount val="1"/>
                <c:pt idx="0">
                  <c:v>I have used the skills gained through completing the learning activity in my studies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C2-4FC1-9F6D-BF5918CEC837}"/>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7AC2-4FC1-9F6D-BF5918CEC837}"/>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7AC2-4FC1-9F6D-BF5918CEC837}"/>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Agree</c:v>
                </c:pt>
                <c:pt idx="1">
                  <c:v>Neither agree nor disagree</c:v>
                </c:pt>
                <c:pt idx="2">
                  <c:v>Disagree</c:v>
                </c:pt>
              </c:strCache>
            </c:strRef>
          </c:cat>
          <c:val>
            <c:numRef>
              <c:f>Sheet1!$B$2:$B$4</c:f>
              <c:numCache>
                <c:formatCode>General</c:formatCode>
                <c:ptCount val="3"/>
                <c:pt idx="0">
                  <c:v>3</c:v>
                </c:pt>
                <c:pt idx="1">
                  <c:v>1</c:v>
                </c:pt>
                <c:pt idx="2">
                  <c:v>1</c:v>
                </c:pt>
              </c:numCache>
            </c:numRef>
          </c:val>
          <c:extLst>
            <c:ext xmlns:c16="http://schemas.microsoft.com/office/drawing/2014/chart" uri="{C3380CC4-5D6E-409C-BE32-E72D297353CC}">
              <c16:uniqueId val="{00000006-7AC2-4FC1-9F6D-BF5918CEC83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College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5B4-480A-ADCC-8A963F76EC6A}"/>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45B4-480A-ADCC-8A963F76EC6A}"/>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45B4-480A-ADCC-8A963F76EC6A}"/>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CSE</c:v>
                </c:pt>
                <c:pt idx="1">
                  <c:v>CSSAH</c:v>
                </c:pt>
                <c:pt idx="2">
                  <c:v>CLS</c:v>
                </c:pt>
              </c:strCache>
            </c:strRef>
          </c:cat>
          <c:val>
            <c:numRef>
              <c:f>Sheet1!$B$2:$B$4</c:f>
              <c:numCache>
                <c:formatCode>General</c:formatCode>
                <c:ptCount val="3"/>
                <c:pt idx="0">
                  <c:v>7</c:v>
                </c:pt>
                <c:pt idx="1">
                  <c:v>4</c:v>
                </c:pt>
                <c:pt idx="2">
                  <c:v>2</c:v>
                </c:pt>
              </c:numCache>
            </c:numRef>
          </c:val>
          <c:extLst>
            <c:ext xmlns:c16="http://schemas.microsoft.com/office/drawing/2014/chart" uri="{C3380CC4-5D6E-409C-BE32-E72D297353CC}">
              <c16:uniqueId val="{00000000-B20B-4AD4-AC4C-F62B140A8C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Level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73-4A8B-B89F-DF37E01A294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073-4A8B-B89F-DF37E01A294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UG</c:v>
                </c:pt>
                <c:pt idx="1">
                  <c:v>PG</c:v>
                </c:pt>
              </c:strCache>
            </c:strRef>
          </c:cat>
          <c:val>
            <c:numRef>
              <c:f>Sheet1!$B$2:$B$3</c:f>
              <c:numCache>
                <c:formatCode>General</c:formatCode>
                <c:ptCount val="2"/>
                <c:pt idx="0">
                  <c:v>7</c:v>
                </c:pt>
                <c:pt idx="1">
                  <c:v>6</c:v>
                </c:pt>
              </c:numCache>
            </c:numRef>
          </c:val>
          <c:extLst>
            <c:ext xmlns:c16="http://schemas.microsoft.com/office/drawing/2014/chart" uri="{C3380CC4-5D6E-409C-BE32-E72D297353CC}">
              <c16:uniqueId val="{00000006-C073-4A8B-B89F-DF37E01A294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883157057027393"/>
          <c:y val="0.33699940227136876"/>
          <c:w val="0.43883421221750751"/>
          <c:h val="0.3259632706061793"/>
        </c:manualLayout>
      </c:layout>
      <c:pieChart>
        <c:varyColors val="1"/>
        <c:ser>
          <c:idx val="0"/>
          <c:order val="0"/>
          <c:tx>
            <c:strRef>
              <c:f>Sheet1!$B$1</c:f>
              <c:strCache>
                <c:ptCount val="1"/>
                <c:pt idx="0">
                  <c:v>Generally, how confident do you feel about finding information for your assignments?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03F-4E59-8B0D-0F07619D3346}"/>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03F-4E59-8B0D-0F07619D3346}"/>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03F-4E59-8B0D-0F07619D3346}"/>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Confident</c:v>
                </c:pt>
                <c:pt idx="1">
                  <c:v>Neither confident nor unconfident</c:v>
                </c:pt>
                <c:pt idx="2">
                  <c:v>Unconfident</c:v>
                </c:pt>
              </c:strCache>
            </c:strRef>
          </c:cat>
          <c:val>
            <c:numRef>
              <c:f>Sheet1!$B$2:$B$4</c:f>
              <c:numCache>
                <c:formatCode>General</c:formatCode>
                <c:ptCount val="3"/>
                <c:pt idx="0">
                  <c:v>8</c:v>
                </c:pt>
                <c:pt idx="1">
                  <c:v>3</c:v>
                </c:pt>
                <c:pt idx="2">
                  <c:v>2</c:v>
                </c:pt>
              </c:numCache>
            </c:numRef>
          </c:val>
          <c:extLst>
            <c:ext xmlns:c16="http://schemas.microsoft.com/office/drawing/2014/chart" uri="{C3380CC4-5D6E-409C-BE32-E72D297353CC}">
              <c16:uniqueId val="{00000000-B20B-4AD4-AC4C-F62B140A8C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48522816687663"/>
          <c:y val="0.33477321351278938"/>
          <c:w val="0.44530091167002644"/>
          <c:h val="0.32977933507842611"/>
        </c:manualLayout>
      </c:layout>
      <c:pieChart>
        <c:varyColors val="1"/>
        <c:ser>
          <c:idx val="0"/>
          <c:order val="0"/>
          <c:tx>
            <c:strRef>
              <c:f>Sheet1!$B$1</c:f>
              <c:strCache>
                <c:ptCount val="1"/>
                <c:pt idx="0">
                  <c:v>Finding sources of information for your assignments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73-4A8B-B89F-DF37E01A294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073-4A8B-B89F-DF37E01A294D}"/>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C073-4A8B-B89F-DF37E01A294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Received training or teaching</c:v>
                </c:pt>
                <c:pt idx="1">
                  <c:v>Not received training or teaching on</c:v>
                </c:pt>
                <c:pt idx="2">
                  <c:v>Unsure if received training or</c:v>
                </c:pt>
              </c:strCache>
            </c:strRef>
          </c:cat>
          <c:val>
            <c:numRef>
              <c:f>Sheet1!$B$2:$B$4</c:f>
              <c:numCache>
                <c:formatCode>General</c:formatCode>
                <c:ptCount val="3"/>
                <c:pt idx="0">
                  <c:v>8</c:v>
                </c:pt>
                <c:pt idx="1">
                  <c:v>5</c:v>
                </c:pt>
                <c:pt idx="2">
                  <c:v>0</c:v>
                </c:pt>
              </c:numCache>
            </c:numRef>
          </c:val>
          <c:extLst>
            <c:ext xmlns:c16="http://schemas.microsoft.com/office/drawing/2014/chart" uri="{C3380CC4-5D6E-409C-BE32-E72D297353CC}">
              <c16:uniqueId val="{00000006-C073-4A8B-B89F-DF37E01A294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3461747718891867E-2"/>
          <c:y val="0.74958389609094445"/>
          <c:w val="0.94653815915655604"/>
          <c:h val="0.250416103909055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188471429420694"/>
          <c:y val="0.33353499467320558"/>
          <c:w val="0.42622055726894043"/>
          <c:h val="0.32037424255390651"/>
        </c:manualLayout>
      </c:layout>
      <c:pieChart>
        <c:varyColors val="1"/>
        <c:ser>
          <c:idx val="0"/>
          <c:order val="0"/>
          <c:tx>
            <c:strRef>
              <c:f>Sheet1!$B$1</c:f>
              <c:strCache>
                <c:ptCount val="1"/>
                <c:pt idx="0">
                  <c:v>Generally, how confident do you feel about evaluating the information that you find?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939-4F9B-B9E6-3FBE836030F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9939-4F9B-B9E6-3FBE836030F3}"/>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9939-4F9B-B9E6-3FBE836030F3}"/>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Confident</c:v>
                </c:pt>
                <c:pt idx="1">
                  <c:v>Neither confident nor unconfident</c:v>
                </c:pt>
                <c:pt idx="2">
                  <c:v>Unconfident</c:v>
                </c:pt>
              </c:strCache>
            </c:strRef>
          </c:cat>
          <c:val>
            <c:numRef>
              <c:f>Sheet1!$B$2:$B$4</c:f>
              <c:numCache>
                <c:formatCode>General</c:formatCode>
                <c:ptCount val="3"/>
                <c:pt idx="0">
                  <c:v>6</c:v>
                </c:pt>
                <c:pt idx="1">
                  <c:v>7</c:v>
                </c:pt>
                <c:pt idx="2">
                  <c:v>0</c:v>
                </c:pt>
              </c:numCache>
            </c:numRef>
          </c:val>
          <c:extLst>
            <c:ext xmlns:c16="http://schemas.microsoft.com/office/drawing/2014/chart" uri="{C3380CC4-5D6E-409C-BE32-E72D297353CC}">
              <c16:uniqueId val="{00000000-B20B-4AD4-AC4C-F62B140A8C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360755884244957"/>
          <c:y val="0.3389910075216534"/>
          <c:w val="0.45112004817803975"/>
          <c:h val="0.32608666258617186"/>
        </c:manualLayout>
      </c:layout>
      <c:pieChart>
        <c:varyColors val="1"/>
        <c:ser>
          <c:idx val="0"/>
          <c:order val="0"/>
          <c:tx>
            <c:strRef>
              <c:f>Sheet1!$B$1</c:f>
              <c:strCache>
                <c:ptCount val="1"/>
                <c:pt idx="0">
                  <c:v>Evaluating sources of information for your assignments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73-4A8B-B89F-DF37E01A294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073-4A8B-B89F-DF37E01A294D}"/>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C073-4A8B-B89F-DF37E01A294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Received training or teaching</c:v>
                </c:pt>
                <c:pt idx="1">
                  <c:v>Not received training or teaching on</c:v>
                </c:pt>
                <c:pt idx="2">
                  <c:v>Unsure if received training or teaching on</c:v>
                </c:pt>
              </c:strCache>
            </c:strRef>
          </c:cat>
          <c:val>
            <c:numRef>
              <c:f>Sheet1!$B$2:$B$4</c:f>
              <c:numCache>
                <c:formatCode>General</c:formatCode>
                <c:ptCount val="3"/>
                <c:pt idx="0">
                  <c:v>6</c:v>
                </c:pt>
                <c:pt idx="1">
                  <c:v>5</c:v>
                </c:pt>
                <c:pt idx="2">
                  <c:v>2</c:v>
                </c:pt>
              </c:numCache>
            </c:numRef>
          </c:val>
          <c:extLst>
            <c:ext xmlns:c16="http://schemas.microsoft.com/office/drawing/2014/chart" uri="{C3380CC4-5D6E-409C-BE32-E72D297353CC}">
              <c16:uniqueId val="{00000006-C073-4A8B-B89F-DF37E01A294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74537842759573925"/>
          <c:w val="1"/>
          <c:h val="0.2533861653125238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469702640003698"/>
          <c:y val="0.33768013421255322"/>
          <c:w val="0.41873026575748673"/>
          <c:h val="0.3281509627183824"/>
        </c:manualLayout>
      </c:layout>
      <c:pieChart>
        <c:varyColors val="1"/>
        <c:ser>
          <c:idx val="0"/>
          <c:order val="0"/>
          <c:tx>
            <c:strRef>
              <c:f>Sheet1!$B$1</c:f>
              <c:strCache>
                <c:ptCount val="1"/>
                <c:pt idx="0">
                  <c:v>Generally, how confident do you feel about referencing information for your assignments?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578-4E85-AE2D-803881211960}"/>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578-4E85-AE2D-803881211960}"/>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578-4E85-AE2D-803881211960}"/>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Confident</c:v>
                </c:pt>
                <c:pt idx="1">
                  <c:v>Neither confident nor unconfident</c:v>
                </c:pt>
                <c:pt idx="2">
                  <c:v>Unconfident</c:v>
                </c:pt>
              </c:strCache>
            </c:strRef>
          </c:cat>
          <c:val>
            <c:numRef>
              <c:f>Sheet1!$B$2:$B$4</c:f>
              <c:numCache>
                <c:formatCode>General</c:formatCode>
                <c:ptCount val="3"/>
                <c:pt idx="0">
                  <c:v>10</c:v>
                </c:pt>
                <c:pt idx="1">
                  <c:v>3</c:v>
                </c:pt>
                <c:pt idx="2">
                  <c:v>0</c:v>
                </c:pt>
              </c:numCache>
            </c:numRef>
          </c:val>
          <c:extLst>
            <c:ext xmlns:c16="http://schemas.microsoft.com/office/drawing/2014/chart" uri="{C3380CC4-5D6E-409C-BE32-E72D297353CC}">
              <c16:uniqueId val="{00000000-B20B-4AD4-AC4C-F62B140A8CD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8673406217981112"/>
          <c:y val="0.3294115032217062"/>
          <c:w val="0.44604061418325386"/>
          <c:h val="0.33966812172780447"/>
        </c:manualLayout>
      </c:layout>
      <c:pieChart>
        <c:varyColors val="1"/>
        <c:ser>
          <c:idx val="0"/>
          <c:order val="0"/>
          <c:tx>
            <c:strRef>
              <c:f>Sheet1!$B$1</c:f>
              <c:strCache>
                <c:ptCount val="1"/>
                <c:pt idx="0">
                  <c:v>Referencing sources of information for your assignments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73-4A8B-B89F-DF37E01A294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073-4A8B-B89F-DF37E01A294D}"/>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C073-4A8B-B89F-DF37E01A294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Received training or teaching</c:v>
                </c:pt>
                <c:pt idx="1">
                  <c:v>Not received training or teaching on</c:v>
                </c:pt>
                <c:pt idx="2">
                  <c:v>Unsure if received training or teaching on</c:v>
                </c:pt>
              </c:strCache>
            </c:strRef>
          </c:cat>
          <c:val>
            <c:numRef>
              <c:f>Sheet1!$B$2:$B$4</c:f>
              <c:numCache>
                <c:formatCode>General</c:formatCode>
                <c:ptCount val="3"/>
                <c:pt idx="0">
                  <c:v>11</c:v>
                </c:pt>
                <c:pt idx="1">
                  <c:v>1</c:v>
                </c:pt>
                <c:pt idx="2">
                  <c:v>1</c:v>
                </c:pt>
              </c:numCache>
            </c:numRef>
          </c:val>
          <c:extLst>
            <c:ext xmlns:c16="http://schemas.microsoft.com/office/drawing/2014/chart" uri="{C3380CC4-5D6E-409C-BE32-E72D297353CC}">
              <c16:uniqueId val="{00000006-C073-4A8B-B89F-DF37E01A294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svg"/><Relationship Id="rId1" Type="http://schemas.openxmlformats.org/officeDocument/2006/relationships/image" Target="../media/image1.png"/><Relationship Id="rId6" Type="http://schemas.openxmlformats.org/officeDocument/2006/relationships/image" Target="../media/image7.svg"/><Relationship Id="rId5" Type="http://schemas.openxmlformats.org/officeDocument/2006/relationships/image" Target="../media/image3.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9.svg"/><Relationship Id="rId1" Type="http://schemas.openxmlformats.org/officeDocument/2006/relationships/image" Target="../media/image4.png"/><Relationship Id="rId6" Type="http://schemas.openxmlformats.org/officeDocument/2006/relationships/image" Target="../media/image13.svg"/><Relationship Id="rId5" Type="http://schemas.openxmlformats.org/officeDocument/2006/relationships/image" Target="../media/image6.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7.svg"/><Relationship Id="rId1" Type="http://schemas.openxmlformats.org/officeDocument/2006/relationships/image" Target="../media/image8.png"/><Relationship Id="rId6" Type="http://schemas.openxmlformats.org/officeDocument/2006/relationships/image" Target="../media/image21.svg"/><Relationship Id="rId5" Type="http://schemas.openxmlformats.org/officeDocument/2006/relationships/image" Target="../media/image10.png"/><Relationship Id="rId4" Type="http://schemas.openxmlformats.org/officeDocument/2006/relationships/image" Target="../media/image19.svg"/></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3.svg"/><Relationship Id="rId1" Type="http://schemas.openxmlformats.org/officeDocument/2006/relationships/image" Target="../media/image11.png"/><Relationship Id="rId6" Type="http://schemas.openxmlformats.org/officeDocument/2006/relationships/image" Target="../media/image27.svg"/><Relationship Id="rId5" Type="http://schemas.openxmlformats.org/officeDocument/2006/relationships/image" Target="../media/image13.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svg"/><Relationship Id="rId1" Type="http://schemas.openxmlformats.org/officeDocument/2006/relationships/image" Target="../media/image1.png"/><Relationship Id="rId6" Type="http://schemas.openxmlformats.org/officeDocument/2006/relationships/image" Target="../media/image7.svg"/><Relationship Id="rId5" Type="http://schemas.openxmlformats.org/officeDocument/2006/relationships/image" Target="../media/image3.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9.svg"/><Relationship Id="rId1" Type="http://schemas.openxmlformats.org/officeDocument/2006/relationships/image" Target="../media/image4.png"/><Relationship Id="rId6" Type="http://schemas.openxmlformats.org/officeDocument/2006/relationships/image" Target="../media/image13.svg"/><Relationship Id="rId5" Type="http://schemas.openxmlformats.org/officeDocument/2006/relationships/image" Target="../media/image6.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7.svg"/><Relationship Id="rId1" Type="http://schemas.openxmlformats.org/officeDocument/2006/relationships/image" Target="../media/image8.png"/><Relationship Id="rId6" Type="http://schemas.openxmlformats.org/officeDocument/2006/relationships/image" Target="../media/image21.svg"/><Relationship Id="rId5" Type="http://schemas.openxmlformats.org/officeDocument/2006/relationships/image" Target="../media/image10.png"/><Relationship Id="rId4" Type="http://schemas.openxmlformats.org/officeDocument/2006/relationships/image" Target="../media/image1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3.svg"/><Relationship Id="rId1" Type="http://schemas.openxmlformats.org/officeDocument/2006/relationships/image" Target="../media/image11.png"/><Relationship Id="rId6" Type="http://schemas.openxmlformats.org/officeDocument/2006/relationships/image" Target="../media/image27.svg"/><Relationship Id="rId5" Type="http://schemas.openxmlformats.org/officeDocument/2006/relationships/image" Target="../media/image13.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2B8F9-1AE2-4424-900E-E844FAA31AA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BA55ABB-9B92-4AA0-902F-1A05707A64C2}">
      <dgm:prSet custT="1"/>
      <dgm:spPr/>
      <dgm:t>
        <a:bodyPr/>
        <a:lstStyle/>
        <a:p>
          <a:r>
            <a:rPr lang="en-GB" sz="2200" baseline="0" dirty="0"/>
            <a:t>The University of Leicester Library’s Academic Librarian team deliver research skills teaching embedded in many courses </a:t>
          </a:r>
          <a:endParaRPr lang="en-US" sz="2200" dirty="0"/>
        </a:p>
      </dgm:t>
    </dgm:pt>
    <dgm:pt modelId="{6DD7404C-B61C-4FBB-B463-F7BB53D57FB3}" type="parTrans" cxnId="{0183502F-7D2F-46C2-8CCD-5B911CD5573C}">
      <dgm:prSet/>
      <dgm:spPr/>
      <dgm:t>
        <a:bodyPr/>
        <a:lstStyle/>
        <a:p>
          <a:endParaRPr lang="en-US"/>
        </a:p>
      </dgm:t>
    </dgm:pt>
    <dgm:pt modelId="{567161C7-D3B5-47C7-AA63-AD6B0995114D}" type="sibTrans" cxnId="{0183502F-7D2F-46C2-8CCD-5B911CD5573C}">
      <dgm:prSet/>
      <dgm:spPr/>
      <dgm:t>
        <a:bodyPr/>
        <a:lstStyle/>
        <a:p>
          <a:endParaRPr lang="en-US"/>
        </a:p>
      </dgm:t>
    </dgm:pt>
    <dgm:pt modelId="{7EBF8883-CBFF-4044-8B19-1E433D400AF3}">
      <dgm:prSet custT="1"/>
      <dgm:spPr/>
      <dgm:t>
        <a:bodyPr/>
        <a:lstStyle/>
        <a:p>
          <a:r>
            <a:rPr lang="en-GB" sz="2200" baseline="0" dirty="0"/>
            <a:t>As much of this teaching is scheduled as one-off sessions with no follow up, it is very difficult to gain an understanding of its longer term impact</a:t>
          </a:r>
          <a:endParaRPr lang="en-US" sz="2200" dirty="0"/>
        </a:p>
      </dgm:t>
    </dgm:pt>
    <dgm:pt modelId="{44F60D7E-0B65-4981-A95E-2BA647B78B9D}" type="parTrans" cxnId="{EFF6A8F7-1360-430A-853F-E043C90826C7}">
      <dgm:prSet/>
      <dgm:spPr/>
      <dgm:t>
        <a:bodyPr/>
        <a:lstStyle/>
        <a:p>
          <a:endParaRPr lang="en-US"/>
        </a:p>
      </dgm:t>
    </dgm:pt>
    <dgm:pt modelId="{AB308A20-C21F-4306-9889-4294FFAFB8C5}" type="sibTrans" cxnId="{EFF6A8F7-1360-430A-853F-E043C90826C7}">
      <dgm:prSet/>
      <dgm:spPr/>
      <dgm:t>
        <a:bodyPr/>
        <a:lstStyle/>
        <a:p>
          <a:endParaRPr lang="en-US"/>
        </a:p>
      </dgm:t>
    </dgm:pt>
    <dgm:pt modelId="{B181BBE5-675D-4547-92FE-9B827AF73781}">
      <dgm:prSet custT="1"/>
      <dgm:spPr/>
      <dgm:t>
        <a:bodyPr/>
        <a:lstStyle/>
        <a:p>
          <a:r>
            <a:rPr lang="en-GB" sz="2200" baseline="0" dirty="0"/>
            <a:t>In this project, Library Champions completed an online learning activity, along with pre and post completion surveys, to try to address the question of how far research skills teaching is retained and applied</a:t>
          </a:r>
          <a:endParaRPr lang="en-US" sz="2200" dirty="0"/>
        </a:p>
      </dgm:t>
    </dgm:pt>
    <dgm:pt modelId="{8A3F3F87-FCD9-41AE-8B0B-3C93A2402476}" type="parTrans" cxnId="{31064206-EA12-4D81-AB5E-9F29A9222B71}">
      <dgm:prSet/>
      <dgm:spPr/>
      <dgm:t>
        <a:bodyPr/>
        <a:lstStyle/>
        <a:p>
          <a:endParaRPr lang="en-US"/>
        </a:p>
      </dgm:t>
    </dgm:pt>
    <dgm:pt modelId="{1812B584-09C2-4631-ABD3-1AE642F2442B}" type="sibTrans" cxnId="{31064206-EA12-4D81-AB5E-9F29A9222B71}">
      <dgm:prSet/>
      <dgm:spPr/>
      <dgm:t>
        <a:bodyPr/>
        <a:lstStyle/>
        <a:p>
          <a:endParaRPr lang="en-US"/>
        </a:p>
      </dgm:t>
    </dgm:pt>
    <dgm:pt modelId="{17F27EEF-6227-41B1-8364-4B3503CC85E3}" type="pres">
      <dgm:prSet presAssocID="{8B52B8F9-1AE2-4424-900E-E844FAA31AA1}" presName="root" presStyleCnt="0">
        <dgm:presLayoutVars>
          <dgm:dir/>
          <dgm:resizeHandles val="exact"/>
        </dgm:presLayoutVars>
      </dgm:prSet>
      <dgm:spPr/>
      <dgm:t>
        <a:bodyPr/>
        <a:lstStyle/>
        <a:p>
          <a:endParaRPr lang="en-US"/>
        </a:p>
      </dgm:t>
    </dgm:pt>
    <dgm:pt modelId="{6704675C-3F9C-47AC-A9E0-015227FA56A7}" type="pres">
      <dgm:prSet presAssocID="{9BA55ABB-9B92-4AA0-902F-1A05707A64C2}" presName="compNode" presStyleCnt="0"/>
      <dgm:spPr/>
    </dgm:pt>
    <dgm:pt modelId="{6DD34B8D-2BB8-461D-8FB9-D836D7E28282}" type="pres">
      <dgm:prSet presAssocID="{9BA55ABB-9B92-4AA0-902F-1A05707A64C2}" presName="bgRect" presStyleLbl="bgShp" presStyleIdx="0" presStyleCnt="3"/>
      <dgm:spPr/>
    </dgm:pt>
    <dgm:pt modelId="{D5DA2CA3-CA3D-4D29-89FB-E8053CBF9A22}" type="pres">
      <dgm:prSet presAssocID="{9BA55ABB-9B92-4AA0-902F-1A05707A64C2}"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Books"/>
        </a:ext>
      </dgm:extLst>
    </dgm:pt>
    <dgm:pt modelId="{0FACDA80-811E-4BE4-AFD4-B3D83266F1B0}" type="pres">
      <dgm:prSet presAssocID="{9BA55ABB-9B92-4AA0-902F-1A05707A64C2}" presName="spaceRect" presStyleCnt="0"/>
      <dgm:spPr/>
    </dgm:pt>
    <dgm:pt modelId="{6A1C8998-FE2B-48F5-ADCC-DB58F19FB7EE}" type="pres">
      <dgm:prSet presAssocID="{9BA55ABB-9B92-4AA0-902F-1A05707A64C2}" presName="parTx" presStyleLbl="revTx" presStyleIdx="0" presStyleCnt="3">
        <dgm:presLayoutVars>
          <dgm:chMax val="0"/>
          <dgm:chPref val="0"/>
        </dgm:presLayoutVars>
      </dgm:prSet>
      <dgm:spPr/>
      <dgm:t>
        <a:bodyPr/>
        <a:lstStyle/>
        <a:p>
          <a:endParaRPr lang="en-US"/>
        </a:p>
      </dgm:t>
    </dgm:pt>
    <dgm:pt modelId="{FAD50791-8550-451E-B95B-7B0EB176ED66}" type="pres">
      <dgm:prSet presAssocID="{567161C7-D3B5-47C7-AA63-AD6B0995114D}" presName="sibTrans" presStyleCnt="0"/>
      <dgm:spPr/>
    </dgm:pt>
    <dgm:pt modelId="{F2E71964-6F32-4678-8366-951FB4769802}" type="pres">
      <dgm:prSet presAssocID="{7EBF8883-CBFF-4044-8B19-1E433D400AF3}" presName="compNode" presStyleCnt="0"/>
      <dgm:spPr/>
    </dgm:pt>
    <dgm:pt modelId="{0821DDA5-4260-4425-9C28-3D6175103092}" type="pres">
      <dgm:prSet presAssocID="{7EBF8883-CBFF-4044-8B19-1E433D400AF3}" presName="bgRect" presStyleLbl="bgShp" presStyleIdx="1" presStyleCnt="3"/>
      <dgm:spPr/>
    </dgm:pt>
    <dgm:pt modelId="{73B8027D-FFE7-469D-B13C-DF503D74BA7C}" type="pres">
      <dgm:prSet presAssocID="{7EBF8883-CBFF-4044-8B19-1E433D400AF3}"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lassroom"/>
        </a:ext>
      </dgm:extLst>
    </dgm:pt>
    <dgm:pt modelId="{DCF7D54A-D678-41B0-B113-CAC10C81D303}" type="pres">
      <dgm:prSet presAssocID="{7EBF8883-CBFF-4044-8B19-1E433D400AF3}" presName="spaceRect" presStyleCnt="0"/>
      <dgm:spPr/>
    </dgm:pt>
    <dgm:pt modelId="{1D9A0237-6844-473F-9B20-2E117962A657}" type="pres">
      <dgm:prSet presAssocID="{7EBF8883-CBFF-4044-8B19-1E433D400AF3}" presName="parTx" presStyleLbl="revTx" presStyleIdx="1" presStyleCnt="3">
        <dgm:presLayoutVars>
          <dgm:chMax val="0"/>
          <dgm:chPref val="0"/>
        </dgm:presLayoutVars>
      </dgm:prSet>
      <dgm:spPr/>
      <dgm:t>
        <a:bodyPr/>
        <a:lstStyle/>
        <a:p>
          <a:endParaRPr lang="en-US"/>
        </a:p>
      </dgm:t>
    </dgm:pt>
    <dgm:pt modelId="{DBD6EA9A-CED4-4D11-87D8-3507113B3B8D}" type="pres">
      <dgm:prSet presAssocID="{AB308A20-C21F-4306-9889-4294FFAFB8C5}" presName="sibTrans" presStyleCnt="0"/>
      <dgm:spPr/>
    </dgm:pt>
    <dgm:pt modelId="{3064CF5D-C86D-45A5-832A-07FBFA78F528}" type="pres">
      <dgm:prSet presAssocID="{B181BBE5-675D-4547-92FE-9B827AF73781}" presName="compNode" presStyleCnt="0"/>
      <dgm:spPr/>
    </dgm:pt>
    <dgm:pt modelId="{0A487146-35D1-4E3A-8F17-D18CC74B0447}" type="pres">
      <dgm:prSet presAssocID="{B181BBE5-675D-4547-92FE-9B827AF73781}" presName="bgRect" presStyleLbl="bgShp" presStyleIdx="2" presStyleCnt="3"/>
      <dgm:spPr/>
    </dgm:pt>
    <dgm:pt modelId="{8D272968-11B9-469A-8D7F-29F18688CAC7}" type="pres">
      <dgm:prSet presAssocID="{B181BBE5-675D-4547-92FE-9B827AF73781}"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Books on Shelf"/>
        </a:ext>
      </dgm:extLst>
    </dgm:pt>
    <dgm:pt modelId="{D4BE7E56-7819-4D98-A116-CE8AC89BE160}" type="pres">
      <dgm:prSet presAssocID="{B181BBE5-675D-4547-92FE-9B827AF73781}" presName="spaceRect" presStyleCnt="0"/>
      <dgm:spPr/>
    </dgm:pt>
    <dgm:pt modelId="{35633786-08A6-4A58-A273-1D0F4CF77508}" type="pres">
      <dgm:prSet presAssocID="{B181BBE5-675D-4547-92FE-9B827AF73781}" presName="parTx" presStyleLbl="revTx" presStyleIdx="2" presStyleCnt="3">
        <dgm:presLayoutVars>
          <dgm:chMax val="0"/>
          <dgm:chPref val="0"/>
        </dgm:presLayoutVars>
      </dgm:prSet>
      <dgm:spPr/>
      <dgm:t>
        <a:bodyPr/>
        <a:lstStyle/>
        <a:p>
          <a:endParaRPr lang="en-US"/>
        </a:p>
      </dgm:t>
    </dgm:pt>
  </dgm:ptLst>
  <dgm:cxnLst>
    <dgm:cxn modelId="{0183502F-7D2F-46C2-8CCD-5B911CD5573C}" srcId="{8B52B8F9-1AE2-4424-900E-E844FAA31AA1}" destId="{9BA55ABB-9B92-4AA0-902F-1A05707A64C2}" srcOrd="0" destOrd="0" parTransId="{6DD7404C-B61C-4FBB-B463-F7BB53D57FB3}" sibTransId="{567161C7-D3B5-47C7-AA63-AD6B0995114D}"/>
    <dgm:cxn modelId="{EFF6A8F7-1360-430A-853F-E043C90826C7}" srcId="{8B52B8F9-1AE2-4424-900E-E844FAA31AA1}" destId="{7EBF8883-CBFF-4044-8B19-1E433D400AF3}" srcOrd="1" destOrd="0" parTransId="{44F60D7E-0B65-4981-A95E-2BA647B78B9D}" sibTransId="{AB308A20-C21F-4306-9889-4294FFAFB8C5}"/>
    <dgm:cxn modelId="{B10B6A23-E695-47F6-B3BF-B41B68B27CFA}" type="presOf" srcId="{7EBF8883-CBFF-4044-8B19-1E433D400AF3}" destId="{1D9A0237-6844-473F-9B20-2E117962A657}" srcOrd="0" destOrd="0" presId="urn:microsoft.com/office/officeart/2018/2/layout/IconVerticalSolidList"/>
    <dgm:cxn modelId="{A108A698-B0E7-48D3-8213-3B16B50813D1}" type="presOf" srcId="{B181BBE5-675D-4547-92FE-9B827AF73781}" destId="{35633786-08A6-4A58-A273-1D0F4CF77508}" srcOrd="0" destOrd="0" presId="urn:microsoft.com/office/officeart/2018/2/layout/IconVerticalSolidList"/>
    <dgm:cxn modelId="{630AEE6C-328A-4C33-9794-B1A2012DF3A4}" type="presOf" srcId="{9BA55ABB-9B92-4AA0-902F-1A05707A64C2}" destId="{6A1C8998-FE2B-48F5-ADCC-DB58F19FB7EE}" srcOrd="0" destOrd="0" presId="urn:microsoft.com/office/officeart/2018/2/layout/IconVerticalSolidList"/>
    <dgm:cxn modelId="{67BC72ED-B21B-43F7-8BB3-A12D5759D179}" type="presOf" srcId="{8B52B8F9-1AE2-4424-900E-E844FAA31AA1}" destId="{17F27EEF-6227-41B1-8364-4B3503CC85E3}" srcOrd="0" destOrd="0" presId="urn:microsoft.com/office/officeart/2018/2/layout/IconVerticalSolidList"/>
    <dgm:cxn modelId="{31064206-EA12-4D81-AB5E-9F29A9222B71}" srcId="{8B52B8F9-1AE2-4424-900E-E844FAA31AA1}" destId="{B181BBE5-675D-4547-92FE-9B827AF73781}" srcOrd="2" destOrd="0" parTransId="{8A3F3F87-FCD9-41AE-8B0B-3C93A2402476}" sibTransId="{1812B584-09C2-4631-ABD3-1AE642F2442B}"/>
    <dgm:cxn modelId="{E83B14D1-2E2D-49E0-A6C0-F6AFB728941F}" type="presParOf" srcId="{17F27EEF-6227-41B1-8364-4B3503CC85E3}" destId="{6704675C-3F9C-47AC-A9E0-015227FA56A7}" srcOrd="0" destOrd="0" presId="urn:microsoft.com/office/officeart/2018/2/layout/IconVerticalSolidList"/>
    <dgm:cxn modelId="{72755526-BB6A-4A86-90EE-550216560D87}" type="presParOf" srcId="{6704675C-3F9C-47AC-A9E0-015227FA56A7}" destId="{6DD34B8D-2BB8-461D-8FB9-D836D7E28282}" srcOrd="0" destOrd="0" presId="urn:microsoft.com/office/officeart/2018/2/layout/IconVerticalSolidList"/>
    <dgm:cxn modelId="{8B27CE30-022A-4D05-ADEB-6C28C96DA5C6}" type="presParOf" srcId="{6704675C-3F9C-47AC-A9E0-015227FA56A7}" destId="{D5DA2CA3-CA3D-4D29-89FB-E8053CBF9A22}" srcOrd="1" destOrd="0" presId="urn:microsoft.com/office/officeart/2018/2/layout/IconVerticalSolidList"/>
    <dgm:cxn modelId="{BDF1B3BE-0705-4504-848D-367D4304D368}" type="presParOf" srcId="{6704675C-3F9C-47AC-A9E0-015227FA56A7}" destId="{0FACDA80-811E-4BE4-AFD4-B3D83266F1B0}" srcOrd="2" destOrd="0" presId="urn:microsoft.com/office/officeart/2018/2/layout/IconVerticalSolidList"/>
    <dgm:cxn modelId="{D6AA6550-3929-4E8E-B9C5-686DE08CCB2C}" type="presParOf" srcId="{6704675C-3F9C-47AC-A9E0-015227FA56A7}" destId="{6A1C8998-FE2B-48F5-ADCC-DB58F19FB7EE}" srcOrd="3" destOrd="0" presId="urn:microsoft.com/office/officeart/2018/2/layout/IconVerticalSolidList"/>
    <dgm:cxn modelId="{0AA96EFF-B8A6-41DF-A0B5-036A51A9B383}" type="presParOf" srcId="{17F27EEF-6227-41B1-8364-4B3503CC85E3}" destId="{FAD50791-8550-451E-B95B-7B0EB176ED66}" srcOrd="1" destOrd="0" presId="urn:microsoft.com/office/officeart/2018/2/layout/IconVerticalSolidList"/>
    <dgm:cxn modelId="{C92CD149-9836-4067-8D00-43C6D6914107}" type="presParOf" srcId="{17F27EEF-6227-41B1-8364-4B3503CC85E3}" destId="{F2E71964-6F32-4678-8366-951FB4769802}" srcOrd="2" destOrd="0" presId="urn:microsoft.com/office/officeart/2018/2/layout/IconVerticalSolidList"/>
    <dgm:cxn modelId="{057B3A5E-2C00-48C0-974C-6A088F403A54}" type="presParOf" srcId="{F2E71964-6F32-4678-8366-951FB4769802}" destId="{0821DDA5-4260-4425-9C28-3D6175103092}" srcOrd="0" destOrd="0" presId="urn:microsoft.com/office/officeart/2018/2/layout/IconVerticalSolidList"/>
    <dgm:cxn modelId="{6D33AF71-E2FA-4831-9628-B6EA63452618}" type="presParOf" srcId="{F2E71964-6F32-4678-8366-951FB4769802}" destId="{73B8027D-FFE7-469D-B13C-DF503D74BA7C}" srcOrd="1" destOrd="0" presId="urn:microsoft.com/office/officeart/2018/2/layout/IconVerticalSolidList"/>
    <dgm:cxn modelId="{40D68D9E-8802-46FE-A418-C0C2B6D6A0DB}" type="presParOf" srcId="{F2E71964-6F32-4678-8366-951FB4769802}" destId="{DCF7D54A-D678-41B0-B113-CAC10C81D303}" srcOrd="2" destOrd="0" presId="urn:microsoft.com/office/officeart/2018/2/layout/IconVerticalSolidList"/>
    <dgm:cxn modelId="{03EED82D-A7B4-4427-B9E7-7A478EB2539C}" type="presParOf" srcId="{F2E71964-6F32-4678-8366-951FB4769802}" destId="{1D9A0237-6844-473F-9B20-2E117962A657}" srcOrd="3" destOrd="0" presId="urn:microsoft.com/office/officeart/2018/2/layout/IconVerticalSolidList"/>
    <dgm:cxn modelId="{E644F713-3DFB-4753-B004-8D5C51ED8FB0}" type="presParOf" srcId="{17F27EEF-6227-41B1-8364-4B3503CC85E3}" destId="{DBD6EA9A-CED4-4D11-87D8-3507113B3B8D}" srcOrd="3" destOrd="0" presId="urn:microsoft.com/office/officeart/2018/2/layout/IconVerticalSolidList"/>
    <dgm:cxn modelId="{D2D07A70-CE56-4DC8-A758-257A843C0FBC}" type="presParOf" srcId="{17F27EEF-6227-41B1-8364-4B3503CC85E3}" destId="{3064CF5D-C86D-45A5-832A-07FBFA78F528}" srcOrd="4" destOrd="0" presId="urn:microsoft.com/office/officeart/2018/2/layout/IconVerticalSolidList"/>
    <dgm:cxn modelId="{F5A13B41-FF03-4217-93D5-CF281588CDFC}" type="presParOf" srcId="{3064CF5D-C86D-45A5-832A-07FBFA78F528}" destId="{0A487146-35D1-4E3A-8F17-D18CC74B0447}" srcOrd="0" destOrd="0" presId="urn:microsoft.com/office/officeart/2018/2/layout/IconVerticalSolidList"/>
    <dgm:cxn modelId="{812D9941-EFC5-40CD-B759-B10C6B7F703A}" type="presParOf" srcId="{3064CF5D-C86D-45A5-832A-07FBFA78F528}" destId="{8D272968-11B9-469A-8D7F-29F18688CAC7}" srcOrd="1" destOrd="0" presId="urn:microsoft.com/office/officeart/2018/2/layout/IconVerticalSolidList"/>
    <dgm:cxn modelId="{B352C4E6-B879-476C-BAE9-760827D1E63C}" type="presParOf" srcId="{3064CF5D-C86D-45A5-832A-07FBFA78F528}" destId="{D4BE7E56-7819-4D98-A116-CE8AC89BE160}" srcOrd="2" destOrd="0" presId="urn:microsoft.com/office/officeart/2018/2/layout/IconVerticalSolidList"/>
    <dgm:cxn modelId="{4A1ACBC4-FD7D-47EC-86E5-2AB69596F461}" type="presParOf" srcId="{3064CF5D-C86D-45A5-832A-07FBFA78F528}" destId="{35633786-08A6-4A58-A273-1D0F4CF7750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FDD92A-B6E4-48E4-A89E-275222D843E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0C86E43-B81F-4F82-B4AB-E35F2454E080}">
      <dgm:prSet/>
      <dgm:spPr/>
      <dgm:t>
        <a:bodyPr/>
        <a:lstStyle/>
        <a:p>
          <a:pPr>
            <a:lnSpc>
              <a:spcPct val="100000"/>
            </a:lnSpc>
          </a:pPr>
          <a:r>
            <a:rPr lang="en-US" dirty="0"/>
            <a:t>Student Library Champions scheme project</a:t>
          </a:r>
        </a:p>
      </dgm:t>
    </dgm:pt>
    <dgm:pt modelId="{C345E165-733D-473B-97AB-9CE2FFD9526B}" type="parTrans" cxnId="{ED8583FE-DFDA-41FB-BFC9-A0B9BB5B6DB9}">
      <dgm:prSet/>
      <dgm:spPr/>
      <dgm:t>
        <a:bodyPr/>
        <a:lstStyle/>
        <a:p>
          <a:endParaRPr lang="en-US"/>
        </a:p>
      </dgm:t>
    </dgm:pt>
    <dgm:pt modelId="{D3F7BE5C-50A5-4EE0-9AE4-E368F0FF9C32}" type="sibTrans" cxnId="{ED8583FE-DFDA-41FB-BFC9-A0B9BB5B6DB9}">
      <dgm:prSet/>
      <dgm:spPr/>
      <dgm:t>
        <a:bodyPr/>
        <a:lstStyle/>
        <a:p>
          <a:endParaRPr lang="en-US"/>
        </a:p>
      </dgm:t>
    </dgm:pt>
    <dgm:pt modelId="{FA7D3285-8632-47E0-A72E-BDF637B98FB1}">
      <dgm:prSet custT="1"/>
      <dgm:spPr/>
      <dgm:t>
        <a:bodyPr/>
        <a:lstStyle/>
        <a:p>
          <a:pPr>
            <a:lnSpc>
              <a:spcPct val="100000"/>
            </a:lnSpc>
          </a:pPr>
          <a:r>
            <a:rPr lang="en-US" sz="2200" dirty="0"/>
            <a:t>Co-designed with Student Library Champion Leaders</a:t>
          </a:r>
        </a:p>
      </dgm:t>
    </dgm:pt>
    <dgm:pt modelId="{301A5859-23CA-4DD9-966A-E5BD9B586FAC}" type="parTrans" cxnId="{079F692A-3D74-446A-BD37-80F8551BE2F8}">
      <dgm:prSet/>
      <dgm:spPr/>
      <dgm:t>
        <a:bodyPr/>
        <a:lstStyle/>
        <a:p>
          <a:endParaRPr lang="en-US"/>
        </a:p>
      </dgm:t>
    </dgm:pt>
    <dgm:pt modelId="{E3F26BA6-25D7-40E6-9DDD-C342B03998EB}" type="sibTrans" cxnId="{079F692A-3D74-446A-BD37-80F8551BE2F8}">
      <dgm:prSet/>
      <dgm:spPr/>
      <dgm:t>
        <a:bodyPr/>
        <a:lstStyle/>
        <a:p>
          <a:endParaRPr lang="en-US"/>
        </a:p>
      </dgm:t>
    </dgm:pt>
    <dgm:pt modelId="{25380E89-3CC3-4DFC-BE7E-BA424C1400E8}">
      <dgm:prSet/>
      <dgm:spPr/>
      <dgm:t>
        <a:bodyPr/>
        <a:lstStyle/>
        <a:p>
          <a:pPr>
            <a:lnSpc>
              <a:spcPct val="100000"/>
            </a:lnSpc>
          </a:pPr>
          <a:r>
            <a:rPr lang="en-US" dirty="0"/>
            <a:t>Events to recruit Student Library Champions</a:t>
          </a:r>
        </a:p>
      </dgm:t>
    </dgm:pt>
    <dgm:pt modelId="{075428A5-75FC-423A-8245-B32DD0A3D97D}" type="parTrans" cxnId="{481E3F68-C21D-478C-A3DE-652E54F94408}">
      <dgm:prSet/>
      <dgm:spPr/>
      <dgm:t>
        <a:bodyPr/>
        <a:lstStyle/>
        <a:p>
          <a:endParaRPr lang="en-US"/>
        </a:p>
      </dgm:t>
    </dgm:pt>
    <dgm:pt modelId="{244AE005-D215-4892-81C2-44296574696A}" type="sibTrans" cxnId="{481E3F68-C21D-478C-A3DE-652E54F94408}">
      <dgm:prSet/>
      <dgm:spPr/>
      <dgm:t>
        <a:bodyPr/>
        <a:lstStyle/>
        <a:p>
          <a:endParaRPr lang="en-US"/>
        </a:p>
      </dgm:t>
    </dgm:pt>
    <dgm:pt modelId="{CB653D95-052F-4AA4-A65E-317DD51CE409}">
      <dgm:prSet custT="1"/>
      <dgm:spPr/>
      <dgm:t>
        <a:bodyPr/>
        <a:lstStyle/>
        <a:p>
          <a:pPr>
            <a:lnSpc>
              <a:spcPct val="100000"/>
            </a:lnSpc>
          </a:pPr>
          <a:r>
            <a:rPr lang="en-US" sz="2200" dirty="0"/>
            <a:t>Feedback on involvement through Showcase event</a:t>
          </a:r>
        </a:p>
      </dgm:t>
    </dgm:pt>
    <dgm:pt modelId="{BEB27137-D21B-4869-A04D-2F6C3DF8EDFB}" type="parTrans" cxnId="{03E3156F-31BC-4F76-B2A9-61D4A1BD0B90}">
      <dgm:prSet/>
      <dgm:spPr/>
      <dgm:t>
        <a:bodyPr/>
        <a:lstStyle/>
        <a:p>
          <a:endParaRPr lang="en-US"/>
        </a:p>
      </dgm:t>
    </dgm:pt>
    <dgm:pt modelId="{EA90AFAF-4DF6-4520-99F3-794E35AC3535}" type="sibTrans" cxnId="{03E3156F-31BC-4F76-B2A9-61D4A1BD0B90}">
      <dgm:prSet/>
      <dgm:spPr/>
      <dgm:t>
        <a:bodyPr/>
        <a:lstStyle/>
        <a:p>
          <a:endParaRPr lang="en-US"/>
        </a:p>
      </dgm:t>
    </dgm:pt>
    <dgm:pt modelId="{89AB3B7E-D6A3-469E-9261-7E96EA281ECC}" type="pres">
      <dgm:prSet presAssocID="{79FDD92A-B6E4-48E4-A89E-275222D843E2}" presName="root" presStyleCnt="0">
        <dgm:presLayoutVars>
          <dgm:dir/>
          <dgm:resizeHandles val="exact"/>
        </dgm:presLayoutVars>
      </dgm:prSet>
      <dgm:spPr/>
      <dgm:t>
        <a:bodyPr/>
        <a:lstStyle/>
        <a:p>
          <a:endParaRPr lang="en-US"/>
        </a:p>
      </dgm:t>
    </dgm:pt>
    <dgm:pt modelId="{ADE4B886-1E04-48B1-AD1E-8BE9BD72BFE3}" type="pres">
      <dgm:prSet presAssocID="{D0C86E43-B81F-4F82-B4AB-E35F2454E080}" presName="compNode" presStyleCnt="0"/>
      <dgm:spPr/>
    </dgm:pt>
    <dgm:pt modelId="{2A91BB64-60E2-4213-9642-16B4A6BF0B69}" type="pres">
      <dgm:prSet presAssocID="{D0C86E43-B81F-4F82-B4AB-E35F2454E080}" presName="bgRect" presStyleLbl="bgShp" presStyleIdx="0" presStyleCnt="4"/>
      <dgm:spPr/>
    </dgm:pt>
    <dgm:pt modelId="{B66E7BF7-75C0-4076-B2F6-8843DD4B86D8}" type="pres">
      <dgm:prSet presAssocID="{D0C86E43-B81F-4F82-B4AB-E35F2454E080}"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Books"/>
        </a:ext>
      </dgm:extLst>
    </dgm:pt>
    <dgm:pt modelId="{5D792EAC-C4AB-44AC-BA02-8C397F96FCBF}" type="pres">
      <dgm:prSet presAssocID="{D0C86E43-B81F-4F82-B4AB-E35F2454E080}" presName="spaceRect" presStyleCnt="0"/>
      <dgm:spPr/>
    </dgm:pt>
    <dgm:pt modelId="{FEB12B35-A33C-4D0F-B35A-8F6526301808}" type="pres">
      <dgm:prSet presAssocID="{D0C86E43-B81F-4F82-B4AB-E35F2454E080}" presName="parTx" presStyleLbl="revTx" presStyleIdx="0" presStyleCnt="4">
        <dgm:presLayoutVars>
          <dgm:chMax val="0"/>
          <dgm:chPref val="0"/>
        </dgm:presLayoutVars>
      </dgm:prSet>
      <dgm:spPr/>
      <dgm:t>
        <a:bodyPr/>
        <a:lstStyle/>
        <a:p>
          <a:endParaRPr lang="en-US"/>
        </a:p>
      </dgm:t>
    </dgm:pt>
    <dgm:pt modelId="{41D3777C-62A3-4D89-8B31-B67064874906}" type="pres">
      <dgm:prSet presAssocID="{D3F7BE5C-50A5-4EE0-9AE4-E368F0FF9C32}" presName="sibTrans" presStyleCnt="0"/>
      <dgm:spPr/>
    </dgm:pt>
    <dgm:pt modelId="{600CFF88-ABFB-4E42-A3CC-436ED9D42551}" type="pres">
      <dgm:prSet presAssocID="{FA7D3285-8632-47E0-A72E-BDF637B98FB1}" presName="compNode" presStyleCnt="0"/>
      <dgm:spPr/>
    </dgm:pt>
    <dgm:pt modelId="{559742E3-9185-4B4A-B1AF-637F2F44F465}" type="pres">
      <dgm:prSet presAssocID="{FA7D3285-8632-47E0-A72E-BDF637B98FB1}" presName="bgRect" presStyleLbl="bgShp" presStyleIdx="1" presStyleCnt="4"/>
      <dgm:spPr/>
    </dgm:pt>
    <dgm:pt modelId="{2B8D163C-43B0-4F9A-8CC2-05B87A821943}" type="pres">
      <dgm:prSet presAssocID="{FA7D3285-8632-47E0-A72E-BDF637B98FB1}"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Diploma Roll"/>
        </a:ext>
      </dgm:extLst>
    </dgm:pt>
    <dgm:pt modelId="{377FD6C6-AA63-4731-959B-3B36EE092D9C}" type="pres">
      <dgm:prSet presAssocID="{FA7D3285-8632-47E0-A72E-BDF637B98FB1}" presName="spaceRect" presStyleCnt="0"/>
      <dgm:spPr/>
    </dgm:pt>
    <dgm:pt modelId="{64726CA8-3376-4FED-B745-F428EB01B7B2}" type="pres">
      <dgm:prSet presAssocID="{FA7D3285-8632-47E0-A72E-BDF637B98FB1}" presName="parTx" presStyleLbl="revTx" presStyleIdx="1" presStyleCnt="4">
        <dgm:presLayoutVars>
          <dgm:chMax val="0"/>
          <dgm:chPref val="0"/>
        </dgm:presLayoutVars>
      </dgm:prSet>
      <dgm:spPr/>
      <dgm:t>
        <a:bodyPr/>
        <a:lstStyle/>
        <a:p>
          <a:endParaRPr lang="en-US"/>
        </a:p>
      </dgm:t>
    </dgm:pt>
    <dgm:pt modelId="{DD44D436-A7E0-48F7-96FC-989EC7249420}" type="pres">
      <dgm:prSet presAssocID="{E3F26BA6-25D7-40E6-9DDD-C342B03998EB}" presName="sibTrans" presStyleCnt="0"/>
      <dgm:spPr/>
    </dgm:pt>
    <dgm:pt modelId="{291BE12F-7AD2-4127-B928-EB480AA7C07A}" type="pres">
      <dgm:prSet presAssocID="{25380E89-3CC3-4DFC-BE7E-BA424C1400E8}" presName="compNode" presStyleCnt="0"/>
      <dgm:spPr/>
    </dgm:pt>
    <dgm:pt modelId="{B5C01046-10CF-44E2-879B-DC1A5C4228FD}" type="pres">
      <dgm:prSet presAssocID="{25380E89-3CC3-4DFC-BE7E-BA424C1400E8}" presName="bgRect" presStyleLbl="bgShp" presStyleIdx="2" presStyleCnt="4"/>
      <dgm:spPr/>
    </dgm:pt>
    <dgm:pt modelId="{7497A359-1A8C-44CB-A08C-8EDECE703C62}" type="pres">
      <dgm:prSet presAssocID="{25380E89-3CC3-4DFC-BE7E-BA424C1400E8}"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Users"/>
        </a:ext>
      </dgm:extLst>
    </dgm:pt>
    <dgm:pt modelId="{70146E36-A9D1-4D6C-BBAD-F1DCF32B2EC4}" type="pres">
      <dgm:prSet presAssocID="{25380E89-3CC3-4DFC-BE7E-BA424C1400E8}" presName="spaceRect" presStyleCnt="0"/>
      <dgm:spPr/>
    </dgm:pt>
    <dgm:pt modelId="{FF056913-7428-406E-9BA2-6C0AC8844E0E}" type="pres">
      <dgm:prSet presAssocID="{25380E89-3CC3-4DFC-BE7E-BA424C1400E8}" presName="parTx" presStyleLbl="revTx" presStyleIdx="2" presStyleCnt="4">
        <dgm:presLayoutVars>
          <dgm:chMax val="0"/>
          <dgm:chPref val="0"/>
        </dgm:presLayoutVars>
      </dgm:prSet>
      <dgm:spPr/>
      <dgm:t>
        <a:bodyPr/>
        <a:lstStyle/>
        <a:p>
          <a:endParaRPr lang="en-US"/>
        </a:p>
      </dgm:t>
    </dgm:pt>
    <dgm:pt modelId="{8DCCCFD0-FB3E-4F0A-93B9-FFDBC68910FE}" type="pres">
      <dgm:prSet presAssocID="{244AE005-D215-4892-81C2-44296574696A}" presName="sibTrans" presStyleCnt="0"/>
      <dgm:spPr/>
    </dgm:pt>
    <dgm:pt modelId="{C566C322-4A2B-4D4B-9F48-F4B18DB4111F}" type="pres">
      <dgm:prSet presAssocID="{CB653D95-052F-4AA4-A65E-317DD51CE409}" presName="compNode" presStyleCnt="0"/>
      <dgm:spPr/>
    </dgm:pt>
    <dgm:pt modelId="{9731B2E6-19D4-4490-BAF4-6283158429D9}" type="pres">
      <dgm:prSet presAssocID="{CB653D95-052F-4AA4-A65E-317DD51CE409}" presName="bgRect" presStyleLbl="bgShp" presStyleIdx="3" presStyleCnt="4"/>
      <dgm:spPr/>
    </dgm:pt>
    <dgm:pt modelId="{1D9304A4-85E6-4D50-8DB7-09AAD8060AFB}" type="pres">
      <dgm:prSet presAssocID="{CB653D95-052F-4AA4-A65E-317DD51CE409}"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Chat"/>
        </a:ext>
      </dgm:extLst>
    </dgm:pt>
    <dgm:pt modelId="{B3BB732A-EEC4-44D8-B062-79F6C903885B}" type="pres">
      <dgm:prSet presAssocID="{CB653D95-052F-4AA4-A65E-317DD51CE409}" presName="spaceRect" presStyleCnt="0"/>
      <dgm:spPr/>
    </dgm:pt>
    <dgm:pt modelId="{E9089FF4-5732-4C24-9812-CE2536DB3A9C}" type="pres">
      <dgm:prSet presAssocID="{CB653D95-052F-4AA4-A65E-317DD51CE409}" presName="parTx" presStyleLbl="revTx" presStyleIdx="3" presStyleCnt="4">
        <dgm:presLayoutVars>
          <dgm:chMax val="0"/>
          <dgm:chPref val="0"/>
        </dgm:presLayoutVars>
      </dgm:prSet>
      <dgm:spPr/>
      <dgm:t>
        <a:bodyPr/>
        <a:lstStyle/>
        <a:p>
          <a:endParaRPr lang="en-US"/>
        </a:p>
      </dgm:t>
    </dgm:pt>
  </dgm:ptLst>
  <dgm:cxnLst>
    <dgm:cxn modelId="{ED8583FE-DFDA-41FB-BFC9-A0B9BB5B6DB9}" srcId="{79FDD92A-B6E4-48E4-A89E-275222D843E2}" destId="{D0C86E43-B81F-4F82-B4AB-E35F2454E080}" srcOrd="0" destOrd="0" parTransId="{C345E165-733D-473B-97AB-9CE2FFD9526B}" sibTransId="{D3F7BE5C-50A5-4EE0-9AE4-E368F0FF9C32}"/>
    <dgm:cxn modelId="{03E3156F-31BC-4F76-B2A9-61D4A1BD0B90}" srcId="{79FDD92A-B6E4-48E4-A89E-275222D843E2}" destId="{CB653D95-052F-4AA4-A65E-317DD51CE409}" srcOrd="3" destOrd="0" parTransId="{BEB27137-D21B-4869-A04D-2F6C3DF8EDFB}" sibTransId="{EA90AFAF-4DF6-4520-99F3-794E35AC3535}"/>
    <dgm:cxn modelId="{FB4120BA-5215-4D3C-A3CC-32C7F508E6E9}" type="presOf" srcId="{79FDD92A-B6E4-48E4-A89E-275222D843E2}" destId="{89AB3B7E-D6A3-469E-9261-7E96EA281ECC}" srcOrd="0" destOrd="0" presId="urn:microsoft.com/office/officeart/2018/2/layout/IconVerticalSolidList"/>
    <dgm:cxn modelId="{66A0A5B9-0D9B-45A4-A6FA-99E7AC727DBF}" type="presOf" srcId="{CB653D95-052F-4AA4-A65E-317DD51CE409}" destId="{E9089FF4-5732-4C24-9812-CE2536DB3A9C}" srcOrd="0" destOrd="0" presId="urn:microsoft.com/office/officeart/2018/2/layout/IconVerticalSolidList"/>
    <dgm:cxn modelId="{079F692A-3D74-446A-BD37-80F8551BE2F8}" srcId="{79FDD92A-B6E4-48E4-A89E-275222D843E2}" destId="{FA7D3285-8632-47E0-A72E-BDF637B98FB1}" srcOrd="1" destOrd="0" parTransId="{301A5859-23CA-4DD9-966A-E5BD9B586FAC}" sibTransId="{E3F26BA6-25D7-40E6-9DDD-C342B03998EB}"/>
    <dgm:cxn modelId="{481E3F68-C21D-478C-A3DE-652E54F94408}" srcId="{79FDD92A-B6E4-48E4-A89E-275222D843E2}" destId="{25380E89-3CC3-4DFC-BE7E-BA424C1400E8}" srcOrd="2" destOrd="0" parTransId="{075428A5-75FC-423A-8245-B32DD0A3D97D}" sibTransId="{244AE005-D215-4892-81C2-44296574696A}"/>
    <dgm:cxn modelId="{5D810AC9-A457-4B5C-9056-F320E1A9A517}" type="presOf" srcId="{FA7D3285-8632-47E0-A72E-BDF637B98FB1}" destId="{64726CA8-3376-4FED-B745-F428EB01B7B2}" srcOrd="0" destOrd="0" presId="urn:microsoft.com/office/officeart/2018/2/layout/IconVerticalSolidList"/>
    <dgm:cxn modelId="{F90CEC5B-26AD-4B8B-8220-5AAC8C0BCD65}" type="presOf" srcId="{D0C86E43-B81F-4F82-B4AB-E35F2454E080}" destId="{FEB12B35-A33C-4D0F-B35A-8F6526301808}" srcOrd="0" destOrd="0" presId="urn:microsoft.com/office/officeart/2018/2/layout/IconVerticalSolidList"/>
    <dgm:cxn modelId="{FA5ACBC2-F52E-4F0D-BE52-52E027F9FDB0}" type="presOf" srcId="{25380E89-3CC3-4DFC-BE7E-BA424C1400E8}" destId="{FF056913-7428-406E-9BA2-6C0AC8844E0E}" srcOrd="0" destOrd="0" presId="urn:microsoft.com/office/officeart/2018/2/layout/IconVerticalSolidList"/>
    <dgm:cxn modelId="{8DE15744-3BB0-41C2-8CAB-E60CC5F5908C}" type="presParOf" srcId="{89AB3B7E-D6A3-469E-9261-7E96EA281ECC}" destId="{ADE4B886-1E04-48B1-AD1E-8BE9BD72BFE3}" srcOrd="0" destOrd="0" presId="urn:microsoft.com/office/officeart/2018/2/layout/IconVerticalSolidList"/>
    <dgm:cxn modelId="{DA0A6ED9-A69B-4EE2-9051-4353A19875E5}" type="presParOf" srcId="{ADE4B886-1E04-48B1-AD1E-8BE9BD72BFE3}" destId="{2A91BB64-60E2-4213-9642-16B4A6BF0B69}" srcOrd="0" destOrd="0" presId="urn:microsoft.com/office/officeart/2018/2/layout/IconVerticalSolidList"/>
    <dgm:cxn modelId="{F72F12CB-1EBD-4C61-94AF-4EDBCCB24EDD}" type="presParOf" srcId="{ADE4B886-1E04-48B1-AD1E-8BE9BD72BFE3}" destId="{B66E7BF7-75C0-4076-B2F6-8843DD4B86D8}" srcOrd="1" destOrd="0" presId="urn:microsoft.com/office/officeart/2018/2/layout/IconVerticalSolidList"/>
    <dgm:cxn modelId="{C31F9779-8795-43A3-B405-6973995D5915}" type="presParOf" srcId="{ADE4B886-1E04-48B1-AD1E-8BE9BD72BFE3}" destId="{5D792EAC-C4AB-44AC-BA02-8C397F96FCBF}" srcOrd="2" destOrd="0" presId="urn:microsoft.com/office/officeart/2018/2/layout/IconVerticalSolidList"/>
    <dgm:cxn modelId="{51D621EE-B473-47A8-AF15-9772205E2CDE}" type="presParOf" srcId="{ADE4B886-1E04-48B1-AD1E-8BE9BD72BFE3}" destId="{FEB12B35-A33C-4D0F-B35A-8F6526301808}" srcOrd="3" destOrd="0" presId="urn:microsoft.com/office/officeart/2018/2/layout/IconVerticalSolidList"/>
    <dgm:cxn modelId="{D144799D-E199-48B0-9B48-9618C8CB2B54}" type="presParOf" srcId="{89AB3B7E-D6A3-469E-9261-7E96EA281ECC}" destId="{41D3777C-62A3-4D89-8B31-B67064874906}" srcOrd="1" destOrd="0" presId="urn:microsoft.com/office/officeart/2018/2/layout/IconVerticalSolidList"/>
    <dgm:cxn modelId="{570681E9-E504-472B-BBAA-8887A45E5BBA}" type="presParOf" srcId="{89AB3B7E-D6A3-469E-9261-7E96EA281ECC}" destId="{600CFF88-ABFB-4E42-A3CC-436ED9D42551}" srcOrd="2" destOrd="0" presId="urn:microsoft.com/office/officeart/2018/2/layout/IconVerticalSolidList"/>
    <dgm:cxn modelId="{8DF73652-7EB9-4DE1-93B3-EB9146C3665B}" type="presParOf" srcId="{600CFF88-ABFB-4E42-A3CC-436ED9D42551}" destId="{559742E3-9185-4B4A-B1AF-637F2F44F465}" srcOrd="0" destOrd="0" presId="urn:microsoft.com/office/officeart/2018/2/layout/IconVerticalSolidList"/>
    <dgm:cxn modelId="{2FE87346-7289-45BA-83AC-015E3F79AE78}" type="presParOf" srcId="{600CFF88-ABFB-4E42-A3CC-436ED9D42551}" destId="{2B8D163C-43B0-4F9A-8CC2-05B87A821943}" srcOrd="1" destOrd="0" presId="urn:microsoft.com/office/officeart/2018/2/layout/IconVerticalSolidList"/>
    <dgm:cxn modelId="{B47FC720-171E-4433-A43B-1113AC8C8C01}" type="presParOf" srcId="{600CFF88-ABFB-4E42-A3CC-436ED9D42551}" destId="{377FD6C6-AA63-4731-959B-3B36EE092D9C}" srcOrd="2" destOrd="0" presId="urn:microsoft.com/office/officeart/2018/2/layout/IconVerticalSolidList"/>
    <dgm:cxn modelId="{EB356D9E-CB44-4072-98AE-1D57FEE2B63D}" type="presParOf" srcId="{600CFF88-ABFB-4E42-A3CC-436ED9D42551}" destId="{64726CA8-3376-4FED-B745-F428EB01B7B2}" srcOrd="3" destOrd="0" presId="urn:microsoft.com/office/officeart/2018/2/layout/IconVerticalSolidList"/>
    <dgm:cxn modelId="{97EE8B9E-8913-48B1-AD62-A39FFAD57410}" type="presParOf" srcId="{89AB3B7E-D6A3-469E-9261-7E96EA281ECC}" destId="{DD44D436-A7E0-48F7-96FC-989EC7249420}" srcOrd="3" destOrd="0" presId="urn:microsoft.com/office/officeart/2018/2/layout/IconVerticalSolidList"/>
    <dgm:cxn modelId="{D4FE9067-7E74-4C26-A534-D49305B5FCF5}" type="presParOf" srcId="{89AB3B7E-D6A3-469E-9261-7E96EA281ECC}" destId="{291BE12F-7AD2-4127-B928-EB480AA7C07A}" srcOrd="4" destOrd="0" presId="urn:microsoft.com/office/officeart/2018/2/layout/IconVerticalSolidList"/>
    <dgm:cxn modelId="{E8675B0F-A325-42BE-AB0E-CC1C0FB332FD}" type="presParOf" srcId="{291BE12F-7AD2-4127-B928-EB480AA7C07A}" destId="{B5C01046-10CF-44E2-879B-DC1A5C4228FD}" srcOrd="0" destOrd="0" presId="urn:microsoft.com/office/officeart/2018/2/layout/IconVerticalSolidList"/>
    <dgm:cxn modelId="{9B33BA78-FA25-4840-8116-D55044DEBF9A}" type="presParOf" srcId="{291BE12F-7AD2-4127-B928-EB480AA7C07A}" destId="{7497A359-1A8C-44CB-A08C-8EDECE703C62}" srcOrd="1" destOrd="0" presId="urn:microsoft.com/office/officeart/2018/2/layout/IconVerticalSolidList"/>
    <dgm:cxn modelId="{5785C642-EF68-4047-B4A1-311CDBB2978A}" type="presParOf" srcId="{291BE12F-7AD2-4127-B928-EB480AA7C07A}" destId="{70146E36-A9D1-4D6C-BBAD-F1DCF32B2EC4}" srcOrd="2" destOrd="0" presId="urn:microsoft.com/office/officeart/2018/2/layout/IconVerticalSolidList"/>
    <dgm:cxn modelId="{B5D764CC-8437-4B74-B734-FE1C8A37B5CF}" type="presParOf" srcId="{291BE12F-7AD2-4127-B928-EB480AA7C07A}" destId="{FF056913-7428-406E-9BA2-6C0AC8844E0E}" srcOrd="3" destOrd="0" presId="urn:microsoft.com/office/officeart/2018/2/layout/IconVerticalSolidList"/>
    <dgm:cxn modelId="{3A333B1C-E4E7-4E10-80FF-47A733273ED1}" type="presParOf" srcId="{89AB3B7E-D6A3-469E-9261-7E96EA281ECC}" destId="{8DCCCFD0-FB3E-4F0A-93B9-FFDBC68910FE}" srcOrd="5" destOrd="0" presId="urn:microsoft.com/office/officeart/2018/2/layout/IconVerticalSolidList"/>
    <dgm:cxn modelId="{5F0524D3-E216-4068-99DE-6B35B306C2D4}" type="presParOf" srcId="{89AB3B7E-D6A3-469E-9261-7E96EA281ECC}" destId="{C566C322-4A2B-4D4B-9F48-F4B18DB4111F}" srcOrd="6" destOrd="0" presId="urn:microsoft.com/office/officeart/2018/2/layout/IconVerticalSolidList"/>
    <dgm:cxn modelId="{C70FEB25-0E4C-414A-A27C-B42D50CA814E}" type="presParOf" srcId="{C566C322-4A2B-4D4B-9F48-F4B18DB4111F}" destId="{9731B2E6-19D4-4490-BAF4-6283158429D9}" srcOrd="0" destOrd="0" presId="urn:microsoft.com/office/officeart/2018/2/layout/IconVerticalSolidList"/>
    <dgm:cxn modelId="{CF98CFF8-E51B-4472-987E-0881CBF87EE1}" type="presParOf" srcId="{C566C322-4A2B-4D4B-9F48-F4B18DB4111F}" destId="{1D9304A4-85E6-4D50-8DB7-09AAD8060AFB}" srcOrd="1" destOrd="0" presId="urn:microsoft.com/office/officeart/2018/2/layout/IconVerticalSolidList"/>
    <dgm:cxn modelId="{D093CFF8-2AE9-4EFA-8EF4-5DDECB73C19E}" type="presParOf" srcId="{C566C322-4A2B-4D4B-9F48-F4B18DB4111F}" destId="{B3BB732A-EEC4-44D8-B062-79F6C903885B}" srcOrd="2" destOrd="0" presId="urn:microsoft.com/office/officeart/2018/2/layout/IconVerticalSolidList"/>
    <dgm:cxn modelId="{5D866B28-DB02-4327-B94A-37FB67C0CF07}" type="presParOf" srcId="{C566C322-4A2B-4D4B-9F48-F4B18DB4111F}" destId="{E9089FF4-5732-4C24-9812-CE2536DB3A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CCA834-A110-4636-8787-17C156F0E2AF}"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B0932B52-CF67-4FE1-80A7-52B490404CB2}">
      <dgm:prSet custT="1"/>
      <dgm:spPr/>
      <dgm:t>
        <a:bodyPr/>
        <a:lstStyle/>
        <a:p>
          <a:r>
            <a:rPr lang="en-US" sz="2400" baseline="0" dirty="0"/>
            <a:t>Gaining ethics approval</a:t>
          </a:r>
          <a:endParaRPr lang="en-US" sz="2400" dirty="0"/>
        </a:p>
      </dgm:t>
    </dgm:pt>
    <dgm:pt modelId="{34CE3314-C1D5-474D-AB38-E9C3FC960105}" type="parTrans" cxnId="{F70082D1-390D-468D-B7F7-D63D61E625FB}">
      <dgm:prSet/>
      <dgm:spPr/>
      <dgm:t>
        <a:bodyPr/>
        <a:lstStyle/>
        <a:p>
          <a:endParaRPr lang="en-US"/>
        </a:p>
      </dgm:t>
    </dgm:pt>
    <dgm:pt modelId="{4619EBD2-F148-4A7D-83A8-502B6DB31C6B}" type="sibTrans" cxnId="{F70082D1-390D-468D-B7F7-D63D61E625FB}">
      <dgm:prSet/>
      <dgm:spPr/>
      <dgm:t>
        <a:bodyPr/>
        <a:lstStyle/>
        <a:p>
          <a:endParaRPr lang="en-US"/>
        </a:p>
      </dgm:t>
    </dgm:pt>
    <dgm:pt modelId="{13D61DC8-9E72-4501-A33C-F64EAEF874F6}">
      <dgm:prSet custT="1"/>
      <dgm:spPr/>
      <dgm:t>
        <a:bodyPr/>
        <a:lstStyle/>
        <a:p>
          <a:r>
            <a:rPr lang="en-US" sz="2400" baseline="0" dirty="0"/>
            <a:t>Timings to involve Champion Leaders</a:t>
          </a:r>
          <a:endParaRPr lang="en-US" sz="2400" dirty="0"/>
        </a:p>
      </dgm:t>
    </dgm:pt>
    <dgm:pt modelId="{542FF0B6-53A8-4B98-B316-15C06E46589D}" type="parTrans" cxnId="{47C6BE0F-5AC1-4174-81A3-D3A439D4D581}">
      <dgm:prSet/>
      <dgm:spPr/>
      <dgm:t>
        <a:bodyPr/>
        <a:lstStyle/>
        <a:p>
          <a:endParaRPr lang="en-US"/>
        </a:p>
      </dgm:t>
    </dgm:pt>
    <dgm:pt modelId="{FB198B83-6B4A-4ECB-84CC-B30C1FD9E769}" type="sibTrans" cxnId="{47C6BE0F-5AC1-4174-81A3-D3A439D4D581}">
      <dgm:prSet/>
      <dgm:spPr/>
      <dgm:t>
        <a:bodyPr/>
        <a:lstStyle/>
        <a:p>
          <a:endParaRPr lang="en-US"/>
        </a:p>
      </dgm:t>
    </dgm:pt>
    <dgm:pt modelId="{4BB5DB0C-1F52-4B9D-AD4D-8FB9FC0BC4B2}">
      <dgm:prSet custT="1"/>
      <dgm:spPr/>
      <dgm:t>
        <a:bodyPr/>
        <a:lstStyle/>
        <a:p>
          <a:r>
            <a:rPr lang="en-US" sz="2400" baseline="0" dirty="0"/>
            <a:t>Participation over length of project</a:t>
          </a:r>
          <a:endParaRPr lang="en-US" sz="2400" dirty="0"/>
        </a:p>
      </dgm:t>
    </dgm:pt>
    <dgm:pt modelId="{E49A9132-C3B0-48AD-A635-113616815420}" type="parTrans" cxnId="{44162D11-279B-4098-95D7-D8565EFB747E}">
      <dgm:prSet/>
      <dgm:spPr/>
      <dgm:t>
        <a:bodyPr/>
        <a:lstStyle/>
        <a:p>
          <a:endParaRPr lang="en-US"/>
        </a:p>
      </dgm:t>
    </dgm:pt>
    <dgm:pt modelId="{E12051C4-BFAE-4632-B349-775171A8CF8C}" type="sibTrans" cxnId="{44162D11-279B-4098-95D7-D8565EFB747E}">
      <dgm:prSet/>
      <dgm:spPr/>
      <dgm:t>
        <a:bodyPr/>
        <a:lstStyle/>
        <a:p>
          <a:endParaRPr lang="en-US"/>
        </a:p>
      </dgm:t>
    </dgm:pt>
    <dgm:pt modelId="{A5C9DDD4-3835-4D85-B1D5-9EA8021A1B64}" type="pres">
      <dgm:prSet presAssocID="{4FCCA834-A110-4636-8787-17C156F0E2AF}" presName="root" presStyleCnt="0">
        <dgm:presLayoutVars>
          <dgm:dir/>
          <dgm:resizeHandles val="exact"/>
        </dgm:presLayoutVars>
      </dgm:prSet>
      <dgm:spPr/>
      <dgm:t>
        <a:bodyPr/>
        <a:lstStyle/>
        <a:p>
          <a:endParaRPr lang="en-US"/>
        </a:p>
      </dgm:t>
    </dgm:pt>
    <dgm:pt modelId="{FA19B2E3-96F6-44DB-ACD6-1A3F09E7B241}" type="pres">
      <dgm:prSet presAssocID="{B0932B52-CF67-4FE1-80A7-52B490404CB2}" presName="compNode" presStyleCnt="0"/>
      <dgm:spPr/>
    </dgm:pt>
    <dgm:pt modelId="{3C9E9401-C6F0-4195-A6F0-EBB3D6A211F1}" type="pres">
      <dgm:prSet presAssocID="{B0932B52-CF67-4FE1-80A7-52B490404CB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cales of Justice"/>
        </a:ext>
      </dgm:extLst>
    </dgm:pt>
    <dgm:pt modelId="{DB08854A-F225-47EC-A428-1A3E125D6E01}" type="pres">
      <dgm:prSet presAssocID="{B0932B52-CF67-4FE1-80A7-52B490404CB2}" presName="spaceRect" presStyleCnt="0"/>
      <dgm:spPr/>
    </dgm:pt>
    <dgm:pt modelId="{ACBB3FC1-DD6A-45DB-BBDC-1D0FEA6A0014}" type="pres">
      <dgm:prSet presAssocID="{B0932B52-CF67-4FE1-80A7-52B490404CB2}" presName="textRect" presStyleLbl="revTx" presStyleIdx="0" presStyleCnt="3">
        <dgm:presLayoutVars>
          <dgm:chMax val="1"/>
          <dgm:chPref val="1"/>
        </dgm:presLayoutVars>
      </dgm:prSet>
      <dgm:spPr/>
      <dgm:t>
        <a:bodyPr/>
        <a:lstStyle/>
        <a:p>
          <a:endParaRPr lang="en-US"/>
        </a:p>
      </dgm:t>
    </dgm:pt>
    <dgm:pt modelId="{01D984F8-AC1F-46A5-B46B-19EA4E9F0C3D}" type="pres">
      <dgm:prSet presAssocID="{4619EBD2-F148-4A7D-83A8-502B6DB31C6B}" presName="sibTrans" presStyleCnt="0"/>
      <dgm:spPr/>
    </dgm:pt>
    <dgm:pt modelId="{640C636D-BC59-46E4-9821-7A59730EE10D}" type="pres">
      <dgm:prSet presAssocID="{13D61DC8-9E72-4501-A33C-F64EAEF874F6}" presName="compNode" presStyleCnt="0"/>
      <dgm:spPr/>
    </dgm:pt>
    <dgm:pt modelId="{7C3BA07C-98B4-4B9B-BAE2-E0CBD8E04AE4}" type="pres">
      <dgm:prSet presAssocID="{13D61DC8-9E72-4501-A33C-F64EAEF874F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Stopwatch"/>
        </a:ext>
      </dgm:extLst>
    </dgm:pt>
    <dgm:pt modelId="{974EA87F-5041-4090-9E3E-828FB0784059}" type="pres">
      <dgm:prSet presAssocID="{13D61DC8-9E72-4501-A33C-F64EAEF874F6}" presName="spaceRect" presStyleCnt="0"/>
      <dgm:spPr/>
    </dgm:pt>
    <dgm:pt modelId="{C6605C12-0908-406D-864E-58398D5FCC82}" type="pres">
      <dgm:prSet presAssocID="{13D61DC8-9E72-4501-A33C-F64EAEF874F6}" presName="textRect" presStyleLbl="revTx" presStyleIdx="1" presStyleCnt="3">
        <dgm:presLayoutVars>
          <dgm:chMax val="1"/>
          <dgm:chPref val="1"/>
        </dgm:presLayoutVars>
      </dgm:prSet>
      <dgm:spPr/>
      <dgm:t>
        <a:bodyPr/>
        <a:lstStyle/>
        <a:p>
          <a:endParaRPr lang="en-US"/>
        </a:p>
      </dgm:t>
    </dgm:pt>
    <dgm:pt modelId="{C6F20BCF-A6D4-4A3D-BD5D-E7A6F7FDAD1D}" type="pres">
      <dgm:prSet presAssocID="{FB198B83-6B4A-4ECB-84CC-B30C1FD9E769}" presName="sibTrans" presStyleCnt="0"/>
      <dgm:spPr/>
    </dgm:pt>
    <dgm:pt modelId="{D9E8B277-0C0E-46F0-94C9-7A7573773E7C}" type="pres">
      <dgm:prSet presAssocID="{4BB5DB0C-1F52-4B9D-AD4D-8FB9FC0BC4B2}" presName="compNode" presStyleCnt="0"/>
      <dgm:spPr/>
    </dgm:pt>
    <dgm:pt modelId="{9AAFC3A6-EB1F-4A9E-84DF-A9C5975FDC6F}" type="pres">
      <dgm:prSet presAssocID="{4BB5DB0C-1F52-4B9D-AD4D-8FB9FC0BC4B2}"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Daily Calendar"/>
        </a:ext>
      </dgm:extLst>
    </dgm:pt>
    <dgm:pt modelId="{40489921-E4C3-4F57-B05A-227C95D5FDA3}" type="pres">
      <dgm:prSet presAssocID="{4BB5DB0C-1F52-4B9D-AD4D-8FB9FC0BC4B2}" presName="spaceRect" presStyleCnt="0"/>
      <dgm:spPr/>
    </dgm:pt>
    <dgm:pt modelId="{A4DB0A56-34BC-4D61-92CC-973A913035C8}" type="pres">
      <dgm:prSet presAssocID="{4BB5DB0C-1F52-4B9D-AD4D-8FB9FC0BC4B2}" presName="textRect" presStyleLbl="revTx" presStyleIdx="2" presStyleCnt="3">
        <dgm:presLayoutVars>
          <dgm:chMax val="1"/>
          <dgm:chPref val="1"/>
        </dgm:presLayoutVars>
      </dgm:prSet>
      <dgm:spPr/>
      <dgm:t>
        <a:bodyPr/>
        <a:lstStyle/>
        <a:p>
          <a:endParaRPr lang="en-US"/>
        </a:p>
      </dgm:t>
    </dgm:pt>
  </dgm:ptLst>
  <dgm:cxnLst>
    <dgm:cxn modelId="{A5C33A17-9E44-4E28-B8A9-8CBCF0C4D2E7}" type="presOf" srcId="{13D61DC8-9E72-4501-A33C-F64EAEF874F6}" destId="{C6605C12-0908-406D-864E-58398D5FCC82}" srcOrd="0" destOrd="0" presId="urn:microsoft.com/office/officeart/2018/2/layout/IconLabelList"/>
    <dgm:cxn modelId="{8901F912-3179-42BC-B4BF-E8FDACA5F152}" type="presOf" srcId="{B0932B52-CF67-4FE1-80A7-52B490404CB2}" destId="{ACBB3FC1-DD6A-45DB-BBDC-1D0FEA6A0014}" srcOrd="0" destOrd="0" presId="urn:microsoft.com/office/officeart/2018/2/layout/IconLabelList"/>
    <dgm:cxn modelId="{44162D11-279B-4098-95D7-D8565EFB747E}" srcId="{4FCCA834-A110-4636-8787-17C156F0E2AF}" destId="{4BB5DB0C-1F52-4B9D-AD4D-8FB9FC0BC4B2}" srcOrd="2" destOrd="0" parTransId="{E49A9132-C3B0-48AD-A635-113616815420}" sibTransId="{E12051C4-BFAE-4632-B349-775171A8CF8C}"/>
    <dgm:cxn modelId="{47C6BE0F-5AC1-4174-81A3-D3A439D4D581}" srcId="{4FCCA834-A110-4636-8787-17C156F0E2AF}" destId="{13D61DC8-9E72-4501-A33C-F64EAEF874F6}" srcOrd="1" destOrd="0" parTransId="{542FF0B6-53A8-4B98-B316-15C06E46589D}" sibTransId="{FB198B83-6B4A-4ECB-84CC-B30C1FD9E769}"/>
    <dgm:cxn modelId="{0176A49D-C143-4D55-A87A-C67BCC2C2F32}" type="presOf" srcId="{4BB5DB0C-1F52-4B9D-AD4D-8FB9FC0BC4B2}" destId="{A4DB0A56-34BC-4D61-92CC-973A913035C8}" srcOrd="0" destOrd="0" presId="urn:microsoft.com/office/officeart/2018/2/layout/IconLabelList"/>
    <dgm:cxn modelId="{F70082D1-390D-468D-B7F7-D63D61E625FB}" srcId="{4FCCA834-A110-4636-8787-17C156F0E2AF}" destId="{B0932B52-CF67-4FE1-80A7-52B490404CB2}" srcOrd="0" destOrd="0" parTransId="{34CE3314-C1D5-474D-AB38-E9C3FC960105}" sibTransId="{4619EBD2-F148-4A7D-83A8-502B6DB31C6B}"/>
    <dgm:cxn modelId="{A2B33CDD-2210-41DE-9CEA-3D2ABED966C1}" type="presOf" srcId="{4FCCA834-A110-4636-8787-17C156F0E2AF}" destId="{A5C9DDD4-3835-4D85-B1D5-9EA8021A1B64}" srcOrd="0" destOrd="0" presId="urn:microsoft.com/office/officeart/2018/2/layout/IconLabelList"/>
    <dgm:cxn modelId="{0738A404-49F7-42FD-ACDF-C8FFD0149E86}" type="presParOf" srcId="{A5C9DDD4-3835-4D85-B1D5-9EA8021A1B64}" destId="{FA19B2E3-96F6-44DB-ACD6-1A3F09E7B241}" srcOrd="0" destOrd="0" presId="urn:microsoft.com/office/officeart/2018/2/layout/IconLabelList"/>
    <dgm:cxn modelId="{3679569D-A126-4523-9057-D9B0D78EE735}" type="presParOf" srcId="{FA19B2E3-96F6-44DB-ACD6-1A3F09E7B241}" destId="{3C9E9401-C6F0-4195-A6F0-EBB3D6A211F1}" srcOrd="0" destOrd="0" presId="urn:microsoft.com/office/officeart/2018/2/layout/IconLabelList"/>
    <dgm:cxn modelId="{991504EA-ABD1-4F5D-BF5C-C7B2F2112169}" type="presParOf" srcId="{FA19B2E3-96F6-44DB-ACD6-1A3F09E7B241}" destId="{DB08854A-F225-47EC-A428-1A3E125D6E01}" srcOrd="1" destOrd="0" presId="urn:microsoft.com/office/officeart/2018/2/layout/IconLabelList"/>
    <dgm:cxn modelId="{A55F743E-F560-462C-BAEF-2CC189A27D9C}" type="presParOf" srcId="{FA19B2E3-96F6-44DB-ACD6-1A3F09E7B241}" destId="{ACBB3FC1-DD6A-45DB-BBDC-1D0FEA6A0014}" srcOrd="2" destOrd="0" presId="urn:microsoft.com/office/officeart/2018/2/layout/IconLabelList"/>
    <dgm:cxn modelId="{59964BC3-C09D-43C9-97B0-E985C90D53FC}" type="presParOf" srcId="{A5C9DDD4-3835-4D85-B1D5-9EA8021A1B64}" destId="{01D984F8-AC1F-46A5-B46B-19EA4E9F0C3D}" srcOrd="1" destOrd="0" presId="urn:microsoft.com/office/officeart/2018/2/layout/IconLabelList"/>
    <dgm:cxn modelId="{732437CE-62A6-46ED-83A3-76E39ADEC9BD}" type="presParOf" srcId="{A5C9DDD4-3835-4D85-B1D5-9EA8021A1B64}" destId="{640C636D-BC59-46E4-9821-7A59730EE10D}" srcOrd="2" destOrd="0" presId="urn:microsoft.com/office/officeart/2018/2/layout/IconLabelList"/>
    <dgm:cxn modelId="{E03A23E4-7FA8-4B4E-8E53-5DBABDC2A63E}" type="presParOf" srcId="{640C636D-BC59-46E4-9821-7A59730EE10D}" destId="{7C3BA07C-98B4-4B9B-BAE2-E0CBD8E04AE4}" srcOrd="0" destOrd="0" presId="urn:microsoft.com/office/officeart/2018/2/layout/IconLabelList"/>
    <dgm:cxn modelId="{1C11A3E6-5270-41FE-B21E-B4A8BD93B23A}" type="presParOf" srcId="{640C636D-BC59-46E4-9821-7A59730EE10D}" destId="{974EA87F-5041-4090-9E3E-828FB0784059}" srcOrd="1" destOrd="0" presId="urn:microsoft.com/office/officeart/2018/2/layout/IconLabelList"/>
    <dgm:cxn modelId="{8A119F61-8A87-4B6C-B90A-291C905DB0B0}" type="presParOf" srcId="{640C636D-BC59-46E4-9821-7A59730EE10D}" destId="{C6605C12-0908-406D-864E-58398D5FCC82}" srcOrd="2" destOrd="0" presId="urn:microsoft.com/office/officeart/2018/2/layout/IconLabelList"/>
    <dgm:cxn modelId="{3B3E0971-647B-438D-A7D7-3503D0E0DA12}" type="presParOf" srcId="{A5C9DDD4-3835-4D85-B1D5-9EA8021A1B64}" destId="{C6F20BCF-A6D4-4A3D-BD5D-E7A6F7FDAD1D}" srcOrd="3" destOrd="0" presId="urn:microsoft.com/office/officeart/2018/2/layout/IconLabelList"/>
    <dgm:cxn modelId="{161D6965-4A30-4EC3-BA28-1CBB70B02FAD}" type="presParOf" srcId="{A5C9DDD4-3835-4D85-B1D5-9EA8021A1B64}" destId="{D9E8B277-0C0E-46F0-94C9-7A7573773E7C}" srcOrd="4" destOrd="0" presId="urn:microsoft.com/office/officeart/2018/2/layout/IconLabelList"/>
    <dgm:cxn modelId="{8943B91A-0AB4-4A6A-A6C3-E499854D9A63}" type="presParOf" srcId="{D9E8B277-0C0E-46F0-94C9-7A7573773E7C}" destId="{9AAFC3A6-EB1F-4A9E-84DF-A9C5975FDC6F}" srcOrd="0" destOrd="0" presId="urn:microsoft.com/office/officeart/2018/2/layout/IconLabelList"/>
    <dgm:cxn modelId="{F8E8E478-747B-4CDC-8988-3C0A5C9611DE}" type="presParOf" srcId="{D9E8B277-0C0E-46F0-94C9-7A7573773E7C}" destId="{40489921-E4C3-4F57-B05A-227C95D5FDA3}" srcOrd="1" destOrd="0" presId="urn:microsoft.com/office/officeart/2018/2/layout/IconLabelList"/>
    <dgm:cxn modelId="{FE7F7347-FE78-4CC7-B811-618933EEB01D}" type="presParOf" srcId="{D9E8B277-0C0E-46F0-94C9-7A7573773E7C}" destId="{A4DB0A56-34BC-4D61-92CC-973A913035C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2C4955-5720-479F-A13F-0BC03C5316DA}"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FF61106-C8E8-4683-AE8F-D58C2D7B05EE}">
      <dgm:prSet custT="1"/>
      <dgm:spPr/>
      <dgm:t>
        <a:bodyPr/>
        <a:lstStyle/>
        <a:p>
          <a:pPr>
            <a:lnSpc>
              <a:spcPct val="100000"/>
            </a:lnSpc>
          </a:pPr>
          <a:r>
            <a:rPr lang="en-US" sz="2400" dirty="0"/>
            <a:t>Value of student voice</a:t>
          </a:r>
        </a:p>
      </dgm:t>
    </dgm:pt>
    <dgm:pt modelId="{827AC4D8-72FB-452E-9C8B-62CD1E8C2B9E}" type="parTrans" cxnId="{D0428F4C-41CB-4B4F-A56C-CD028C529116}">
      <dgm:prSet/>
      <dgm:spPr/>
      <dgm:t>
        <a:bodyPr/>
        <a:lstStyle/>
        <a:p>
          <a:endParaRPr lang="en-US"/>
        </a:p>
      </dgm:t>
    </dgm:pt>
    <dgm:pt modelId="{1C2804C3-EEFB-41E9-A0A7-43045587283F}" type="sibTrans" cxnId="{D0428F4C-41CB-4B4F-A56C-CD028C529116}">
      <dgm:prSet/>
      <dgm:spPr/>
      <dgm:t>
        <a:bodyPr/>
        <a:lstStyle/>
        <a:p>
          <a:pPr>
            <a:lnSpc>
              <a:spcPct val="100000"/>
            </a:lnSpc>
          </a:pPr>
          <a:endParaRPr lang="en-US"/>
        </a:p>
      </dgm:t>
    </dgm:pt>
    <dgm:pt modelId="{0CA0C7D6-C623-4DDB-BF87-1EFFDF3BA0C9}">
      <dgm:prSet custT="1"/>
      <dgm:spPr/>
      <dgm:t>
        <a:bodyPr/>
        <a:lstStyle/>
        <a:p>
          <a:pPr>
            <a:lnSpc>
              <a:spcPct val="100000"/>
            </a:lnSpc>
          </a:pPr>
          <a:r>
            <a:rPr lang="en-US" sz="2400" dirty="0"/>
            <a:t>Future development of research skills teaching and support</a:t>
          </a:r>
        </a:p>
      </dgm:t>
    </dgm:pt>
    <dgm:pt modelId="{72F4554C-95BD-4E93-B302-7EF57E08571B}" type="parTrans" cxnId="{78C23906-998E-4B84-9E39-AEB79DED3421}">
      <dgm:prSet/>
      <dgm:spPr/>
      <dgm:t>
        <a:bodyPr/>
        <a:lstStyle/>
        <a:p>
          <a:endParaRPr lang="en-US"/>
        </a:p>
      </dgm:t>
    </dgm:pt>
    <dgm:pt modelId="{34CB9701-B5A2-4ED9-BE07-7277BBCD221D}" type="sibTrans" cxnId="{78C23906-998E-4B84-9E39-AEB79DED3421}">
      <dgm:prSet/>
      <dgm:spPr/>
      <dgm:t>
        <a:bodyPr/>
        <a:lstStyle/>
        <a:p>
          <a:endParaRPr lang="en-US"/>
        </a:p>
      </dgm:t>
    </dgm:pt>
    <dgm:pt modelId="{6BA09711-026C-4E26-9A22-A6599E1A6271}">
      <dgm:prSet phldr="0" custT="1"/>
      <dgm:spPr/>
      <dgm:t>
        <a:bodyPr/>
        <a:lstStyle/>
        <a:p>
          <a:pPr>
            <a:lnSpc>
              <a:spcPct val="100000"/>
            </a:lnSpc>
          </a:pPr>
          <a:r>
            <a:rPr lang="en-US" sz="2400" dirty="0"/>
            <a:t>Developing skills in conducting research projects</a:t>
          </a:r>
        </a:p>
      </dgm:t>
    </dgm:pt>
    <dgm:pt modelId="{3570ABF4-161D-4B62-AF5F-81E1D07136F3}" type="parTrans" cxnId="{6C96B9C4-6D72-4635-8AE2-CE62D284122A}">
      <dgm:prSet/>
      <dgm:spPr/>
      <dgm:t>
        <a:bodyPr/>
        <a:lstStyle/>
        <a:p>
          <a:endParaRPr lang="en-US"/>
        </a:p>
      </dgm:t>
    </dgm:pt>
    <dgm:pt modelId="{AF5EC127-CADC-4FAE-BDF9-07A3B3FCB124}" type="sibTrans" cxnId="{6C96B9C4-6D72-4635-8AE2-CE62D284122A}">
      <dgm:prSet/>
      <dgm:spPr/>
      <dgm:t>
        <a:bodyPr/>
        <a:lstStyle/>
        <a:p>
          <a:pPr>
            <a:lnSpc>
              <a:spcPct val="100000"/>
            </a:lnSpc>
          </a:pPr>
          <a:endParaRPr lang="en-US"/>
        </a:p>
      </dgm:t>
    </dgm:pt>
    <dgm:pt modelId="{29AA2731-E937-46F8-A6B9-3EEDA0A99E77}" type="pres">
      <dgm:prSet presAssocID="{6E2C4955-5720-479F-A13F-0BC03C5316DA}" presName="root" presStyleCnt="0">
        <dgm:presLayoutVars>
          <dgm:dir/>
          <dgm:resizeHandles val="exact"/>
        </dgm:presLayoutVars>
      </dgm:prSet>
      <dgm:spPr/>
      <dgm:t>
        <a:bodyPr/>
        <a:lstStyle/>
        <a:p>
          <a:endParaRPr lang="en-US"/>
        </a:p>
      </dgm:t>
    </dgm:pt>
    <dgm:pt modelId="{2B93F007-1098-4D98-A85B-702B71478366}" type="pres">
      <dgm:prSet presAssocID="{6E2C4955-5720-479F-A13F-0BC03C5316DA}" presName="container" presStyleCnt="0">
        <dgm:presLayoutVars>
          <dgm:dir/>
          <dgm:resizeHandles val="exact"/>
        </dgm:presLayoutVars>
      </dgm:prSet>
      <dgm:spPr/>
    </dgm:pt>
    <dgm:pt modelId="{5E91AEBC-D3C8-42F7-9163-B2D0F1D90037}" type="pres">
      <dgm:prSet presAssocID="{3FF61106-C8E8-4683-AE8F-D58C2D7B05EE}" presName="compNode" presStyleCnt="0"/>
      <dgm:spPr/>
    </dgm:pt>
    <dgm:pt modelId="{2AC0C5A0-352D-47D5-9973-B6B09F71BEEC}" type="pres">
      <dgm:prSet presAssocID="{3FF61106-C8E8-4683-AE8F-D58C2D7B05EE}" presName="iconBgRect" presStyleLbl="bgShp" presStyleIdx="0" presStyleCnt="3"/>
      <dgm:spPr/>
    </dgm:pt>
    <dgm:pt modelId="{89D34D7B-B841-40EC-948A-9951E6B5819F}" type="pres">
      <dgm:prSet presAssocID="{3FF61106-C8E8-4683-AE8F-D58C2D7B05EE}"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Radio microphone"/>
        </a:ext>
      </dgm:extLst>
    </dgm:pt>
    <dgm:pt modelId="{28E914B7-82EB-4548-8DAF-F31DA8611200}" type="pres">
      <dgm:prSet presAssocID="{3FF61106-C8E8-4683-AE8F-D58C2D7B05EE}" presName="spaceRect" presStyleCnt="0"/>
      <dgm:spPr/>
    </dgm:pt>
    <dgm:pt modelId="{E2A13A14-7F31-45BB-9BE9-1BBF2C2FF01A}" type="pres">
      <dgm:prSet presAssocID="{3FF61106-C8E8-4683-AE8F-D58C2D7B05EE}" presName="textRect" presStyleLbl="revTx" presStyleIdx="0" presStyleCnt="3">
        <dgm:presLayoutVars>
          <dgm:chMax val="1"/>
          <dgm:chPref val="1"/>
        </dgm:presLayoutVars>
      </dgm:prSet>
      <dgm:spPr/>
      <dgm:t>
        <a:bodyPr/>
        <a:lstStyle/>
        <a:p>
          <a:endParaRPr lang="en-US"/>
        </a:p>
      </dgm:t>
    </dgm:pt>
    <dgm:pt modelId="{35B34C9E-33D7-4A33-82A4-39E8578422A3}" type="pres">
      <dgm:prSet presAssocID="{1C2804C3-EEFB-41E9-A0A7-43045587283F}" presName="sibTrans" presStyleLbl="sibTrans2D1" presStyleIdx="0" presStyleCnt="0"/>
      <dgm:spPr/>
      <dgm:t>
        <a:bodyPr/>
        <a:lstStyle/>
        <a:p>
          <a:endParaRPr lang="en-US"/>
        </a:p>
      </dgm:t>
    </dgm:pt>
    <dgm:pt modelId="{12E144E8-755E-439E-8FF4-CF098F078808}" type="pres">
      <dgm:prSet presAssocID="{6BA09711-026C-4E26-9A22-A6599E1A6271}" presName="compNode" presStyleCnt="0"/>
      <dgm:spPr/>
    </dgm:pt>
    <dgm:pt modelId="{03D83ECC-E5A6-4CAF-A63D-10E29F4BB352}" type="pres">
      <dgm:prSet presAssocID="{6BA09711-026C-4E26-9A22-A6599E1A6271}" presName="iconBgRect" presStyleLbl="bgShp" presStyleIdx="1" presStyleCnt="3"/>
      <dgm:spPr/>
    </dgm:pt>
    <dgm:pt modelId="{4E0BEB6D-6FBA-42BB-8BD2-CBDC7DED6163}" type="pres">
      <dgm:prSet presAssocID="{6BA09711-026C-4E26-9A22-A6599E1A6271}"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Head with Gears"/>
        </a:ext>
      </dgm:extLst>
    </dgm:pt>
    <dgm:pt modelId="{2DB1F400-F274-4E39-9A46-EEE890CE43EB}" type="pres">
      <dgm:prSet presAssocID="{6BA09711-026C-4E26-9A22-A6599E1A6271}" presName="spaceRect" presStyleCnt="0"/>
      <dgm:spPr/>
    </dgm:pt>
    <dgm:pt modelId="{F54F6F3B-17AB-436A-9A40-F8681076EDCD}" type="pres">
      <dgm:prSet presAssocID="{6BA09711-026C-4E26-9A22-A6599E1A6271}" presName="textRect" presStyleLbl="revTx" presStyleIdx="1" presStyleCnt="3">
        <dgm:presLayoutVars>
          <dgm:chMax val="1"/>
          <dgm:chPref val="1"/>
        </dgm:presLayoutVars>
      </dgm:prSet>
      <dgm:spPr/>
      <dgm:t>
        <a:bodyPr/>
        <a:lstStyle/>
        <a:p>
          <a:endParaRPr lang="en-US"/>
        </a:p>
      </dgm:t>
    </dgm:pt>
    <dgm:pt modelId="{EC8B8300-A9D1-4D26-8E94-B799A0FB1A59}" type="pres">
      <dgm:prSet presAssocID="{AF5EC127-CADC-4FAE-BDF9-07A3B3FCB124}" presName="sibTrans" presStyleLbl="sibTrans2D1" presStyleIdx="0" presStyleCnt="0"/>
      <dgm:spPr/>
      <dgm:t>
        <a:bodyPr/>
        <a:lstStyle/>
        <a:p>
          <a:endParaRPr lang="en-US"/>
        </a:p>
      </dgm:t>
    </dgm:pt>
    <dgm:pt modelId="{A02C4E41-4158-4E4B-86FA-0A0D13B96073}" type="pres">
      <dgm:prSet presAssocID="{0CA0C7D6-C623-4DDB-BF87-1EFFDF3BA0C9}" presName="compNode" presStyleCnt="0"/>
      <dgm:spPr/>
    </dgm:pt>
    <dgm:pt modelId="{5EA1D4E1-BB35-4A86-9327-71F807FDC1CF}" type="pres">
      <dgm:prSet presAssocID="{0CA0C7D6-C623-4DDB-BF87-1EFFDF3BA0C9}" presName="iconBgRect" presStyleLbl="bgShp" presStyleIdx="2" presStyleCnt="3"/>
      <dgm:spPr/>
    </dgm:pt>
    <dgm:pt modelId="{8C012E0C-A87F-4080-A2BF-017EB83AA33A}" type="pres">
      <dgm:prSet presAssocID="{0CA0C7D6-C623-4DDB-BF87-1EFFDF3BA0C9}"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Handshake"/>
        </a:ext>
      </dgm:extLst>
    </dgm:pt>
    <dgm:pt modelId="{EA9C4CC8-8B05-45E6-83BA-A14C9AD5A936}" type="pres">
      <dgm:prSet presAssocID="{0CA0C7D6-C623-4DDB-BF87-1EFFDF3BA0C9}" presName="spaceRect" presStyleCnt="0"/>
      <dgm:spPr/>
    </dgm:pt>
    <dgm:pt modelId="{F3988C63-2494-4534-9473-374313DE6272}" type="pres">
      <dgm:prSet presAssocID="{0CA0C7D6-C623-4DDB-BF87-1EFFDF3BA0C9}" presName="textRect" presStyleLbl="revTx" presStyleIdx="2" presStyleCnt="3">
        <dgm:presLayoutVars>
          <dgm:chMax val="1"/>
          <dgm:chPref val="1"/>
        </dgm:presLayoutVars>
      </dgm:prSet>
      <dgm:spPr/>
      <dgm:t>
        <a:bodyPr/>
        <a:lstStyle/>
        <a:p>
          <a:endParaRPr lang="en-US"/>
        </a:p>
      </dgm:t>
    </dgm:pt>
  </dgm:ptLst>
  <dgm:cxnLst>
    <dgm:cxn modelId="{5B705311-E1A2-493C-A566-249B9A5F8602}" type="presOf" srcId="{0CA0C7D6-C623-4DDB-BF87-1EFFDF3BA0C9}" destId="{F3988C63-2494-4534-9473-374313DE6272}" srcOrd="0" destOrd="0" presId="urn:microsoft.com/office/officeart/2018/2/layout/IconCircleList"/>
    <dgm:cxn modelId="{D8737F3F-1509-4B7F-A5E9-3357D76B9B90}" type="presOf" srcId="{1C2804C3-EEFB-41E9-A0A7-43045587283F}" destId="{35B34C9E-33D7-4A33-82A4-39E8578422A3}" srcOrd="0" destOrd="0" presId="urn:microsoft.com/office/officeart/2018/2/layout/IconCircleList"/>
    <dgm:cxn modelId="{6CBC7763-7146-492B-ACE6-53FD4D5D4AFF}" type="presOf" srcId="{3FF61106-C8E8-4683-AE8F-D58C2D7B05EE}" destId="{E2A13A14-7F31-45BB-9BE9-1BBF2C2FF01A}" srcOrd="0" destOrd="0" presId="urn:microsoft.com/office/officeart/2018/2/layout/IconCircleList"/>
    <dgm:cxn modelId="{78C23906-998E-4B84-9E39-AEB79DED3421}" srcId="{6E2C4955-5720-479F-A13F-0BC03C5316DA}" destId="{0CA0C7D6-C623-4DDB-BF87-1EFFDF3BA0C9}" srcOrd="2" destOrd="0" parTransId="{72F4554C-95BD-4E93-B302-7EF57E08571B}" sibTransId="{34CB9701-B5A2-4ED9-BE07-7277BBCD221D}"/>
    <dgm:cxn modelId="{D0428F4C-41CB-4B4F-A56C-CD028C529116}" srcId="{6E2C4955-5720-479F-A13F-0BC03C5316DA}" destId="{3FF61106-C8E8-4683-AE8F-D58C2D7B05EE}" srcOrd="0" destOrd="0" parTransId="{827AC4D8-72FB-452E-9C8B-62CD1E8C2B9E}" sibTransId="{1C2804C3-EEFB-41E9-A0A7-43045587283F}"/>
    <dgm:cxn modelId="{18BBA9C5-0464-474E-979B-EAD7DCEC5A6E}" type="presOf" srcId="{6BA09711-026C-4E26-9A22-A6599E1A6271}" destId="{F54F6F3B-17AB-436A-9A40-F8681076EDCD}" srcOrd="0" destOrd="0" presId="urn:microsoft.com/office/officeart/2018/2/layout/IconCircleList"/>
    <dgm:cxn modelId="{ED712687-506B-46AD-891D-5633AA398C97}" type="presOf" srcId="{6E2C4955-5720-479F-A13F-0BC03C5316DA}" destId="{29AA2731-E937-46F8-A6B9-3EEDA0A99E77}" srcOrd="0" destOrd="0" presId="urn:microsoft.com/office/officeart/2018/2/layout/IconCircleList"/>
    <dgm:cxn modelId="{6C96B9C4-6D72-4635-8AE2-CE62D284122A}" srcId="{6E2C4955-5720-479F-A13F-0BC03C5316DA}" destId="{6BA09711-026C-4E26-9A22-A6599E1A6271}" srcOrd="1" destOrd="0" parTransId="{3570ABF4-161D-4B62-AF5F-81E1D07136F3}" sibTransId="{AF5EC127-CADC-4FAE-BDF9-07A3B3FCB124}"/>
    <dgm:cxn modelId="{C649A2BF-FFC6-441B-91E1-752A07B784E6}" type="presOf" srcId="{AF5EC127-CADC-4FAE-BDF9-07A3B3FCB124}" destId="{EC8B8300-A9D1-4D26-8E94-B799A0FB1A59}" srcOrd="0" destOrd="0" presId="urn:microsoft.com/office/officeart/2018/2/layout/IconCircleList"/>
    <dgm:cxn modelId="{20314B52-F971-48D1-9211-2CAFD519F8F1}" type="presParOf" srcId="{29AA2731-E937-46F8-A6B9-3EEDA0A99E77}" destId="{2B93F007-1098-4D98-A85B-702B71478366}" srcOrd="0" destOrd="0" presId="urn:microsoft.com/office/officeart/2018/2/layout/IconCircleList"/>
    <dgm:cxn modelId="{6A1EB73A-02E4-4B36-8BD5-288A4AA80891}" type="presParOf" srcId="{2B93F007-1098-4D98-A85B-702B71478366}" destId="{5E91AEBC-D3C8-42F7-9163-B2D0F1D90037}" srcOrd="0" destOrd="0" presId="urn:microsoft.com/office/officeart/2018/2/layout/IconCircleList"/>
    <dgm:cxn modelId="{23C3E128-C2B9-4966-8ECA-CDA7EACFEE15}" type="presParOf" srcId="{5E91AEBC-D3C8-42F7-9163-B2D0F1D90037}" destId="{2AC0C5A0-352D-47D5-9973-B6B09F71BEEC}" srcOrd="0" destOrd="0" presId="urn:microsoft.com/office/officeart/2018/2/layout/IconCircleList"/>
    <dgm:cxn modelId="{E4593C63-CDE9-4ADB-9987-CE0BEFA498A7}" type="presParOf" srcId="{5E91AEBC-D3C8-42F7-9163-B2D0F1D90037}" destId="{89D34D7B-B841-40EC-948A-9951E6B5819F}" srcOrd="1" destOrd="0" presId="urn:microsoft.com/office/officeart/2018/2/layout/IconCircleList"/>
    <dgm:cxn modelId="{56802D80-F381-434E-941C-C453AD9AC948}" type="presParOf" srcId="{5E91AEBC-D3C8-42F7-9163-B2D0F1D90037}" destId="{28E914B7-82EB-4548-8DAF-F31DA8611200}" srcOrd="2" destOrd="0" presId="urn:microsoft.com/office/officeart/2018/2/layout/IconCircleList"/>
    <dgm:cxn modelId="{37B679AB-6A78-41A1-B19D-3C9AF45438AC}" type="presParOf" srcId="{5E91AEBC-D3C8-42F7-9163-B2D0F1D90037}" destId="{E2A13A14-7F31-45BB-9BE9-1BBF2C2FF01A}" srcOrd="3" destOrd="0" presId="urn:microsoft.com/office/officeart/2018/2/layout/IconCircleList"/>
    <dgm:cxn modelId="{1CC21D78-AA2F-4ED1-9470-E1325A4C9F70}" type="presParOf" srcId="{2B93F007-1098-4D98-A85B-702B71478366}" destId="{35B34C9E-33D7-4A33-82A4-39E8578422A3}" srcOrd="1" destOrd="0" presId="urn:microsoft.com/office/officeart/2018/2/layout/IconCircleList"/>
    <dgm:cxn modelId="{4A219C85-9656-41BC-977D-F674BA3A37A9}" type="presParOf" srcId="{2B93F007-1098-4D98-A85B-702B71478366}" destId="{12E144E8-755E-439E-8FF4-CF098F078808}" srcOrd="2" destOrd="0" presId="urn:microsoft.com/office/officeart/2018/2/layout/IconCircleList"/>
    <dgm:cxn modelId="{D048685C-00CD-4272-9DC8-4A17F2F626CC}" type="presParOf" srcId="{12E144E8-755E-439E-8FF4-CF098F078808}" destId="{03D83ECC-E5A6-4CAF-A63D-10E29F4BB352}" srcOrd="0" destOrd="0" presId="urn:microsoft.com/office/officeart/2018/2/layout/IconCircleList"/>
    <dgm:cxn modelId="{B2AF2CD9-C96A-4042-862A-EE3F3E3C7CB6}" type="presParOf" srcId="{12E144E8-755E-439E-8FF4-CF098F078808}" destId="{4E0BEB6D-6FBA-42BB-8BD2-CBDC7DED6163}" srcOrd="1" destOrd="0" presId="urn:microsoft.com/office/officeart/2018/2/layout/IconCircleList"/>
    <dgm:cxn modelId="{6BCE1265-2F7B-442D-9EE3-F3986471DD80}" type="presParOf" srcId="{12E144E8-755E-439E-8FF4-CF098F078808}" destId="{2DB1F400-F274-4E39-9A46-EEE890CE43EB}" srcOrd="2" destOrd="0" presId="urn:microsoft.com/office/officeart/2018/2/layout/IconCircleList"/>
    <dgm:cxn modelId="{98A55449-F943-4743-BC38-93A2E6DA65E3}" type="presParOf" srcId="{12E144E8-755E-439E-8FF4-CF098F078808}" destId="{F54F6F3B-17AB-436A-9A40-F8681076EDCD}" srcOrd="3" destOrd="0" presId="urn:microsoft.com/office/officeart/2018/2/layout/IconCircleList"/>
    <dgm:cxn modelId="{23F91B0D-10E7-47E9-B102-54DCECF954E3}" type="presParOf" srcId="{2B93F007-1098-4D98-A85B-702B71478366}" destId="{EC8B8300-A9D1-4D26-8E94-B799A0FB1A59}" srcOrd="3" destOrd="0" presId="urn:microsoft.com/office/officeart/2018/2/layout/IconCircleList"/>
    <dgm:cxn modelId="{040FABE8-B7C8-4F0A-9279-1885296AE404}" type="presParOf" srcId="{2B93F007-1098-4D98-A85B-702B71478366}" destId="{A02C4E41-4158-4E4B-86FA-0A0D13B96073}" srcOrd="4" destOrd="0" presId="urn:microsoft.com/office/officeart/2018/2/layout/IconCircleList"/>
    <dgm:cxn modelId="{95B366ED-B1A1-4441-A5EE-22A5402A3D30}" type="presParOf" srcId="{A02C4E41-4158-4E4B-86FA-0A0D13B96073}" destId="{5EA1D4E1-BB35-4A86-9327-71F807FDC1CF}" srcOrd="0" destOrd="0" presId="urn:microsoft.com/office/officeart/2018/2/layout/IconCircleList"/>
    <dgm:cxn modelId="{58FF96B5-AB57-42C8-AB63-6D008909F35E}" type="presParOf" srcId="{A02C4E41-4158-4E4B-86FA-0A0D13B96073}" destId="{8C012E0C-A87F-4080-A2BF-017EB83AA33A}" srcOrd="1" destOrd="0" presId="urn:microsoft.com/office/officeart/2018/2/layout/IconCircleList"/>
    <dgm:cxn modelId="{14B95266-C385-4205-A2B4-BF423C2AAA78}" type="presParOf" srcId="{A02C4E41-4158-4E4B-86FA-0A0D13B96073}" destId="{EA9C4CC8-8B05-45E6-83BA-A14C9AD5A936}" srcOrd="2" destOrd="0" presId="urn:microsoft.com/office/officeart/2018/2/layout/IconCircleList"/>
    <dgm:cxn modelId="{B7639206-63B3-4C73-801F-E7BB30E96EED}" type="presParOf" srcId="{A02C4E41-4158-4E4B-86FA-0A0D13B96073}" destId="{F3988C63-2494-4534-9473-374313DE6272}"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D34B8D-2BB8-461D-8FB9-D836D7E28282}">
      <dsp:nvSpPr>
        <dsp:cNvPr id="0" name=""/>
        <dsp:cNvSpPr/>
      </dsp:nvSpPr>
      <dsp:spPr>
        <a:xfrm>
          <a:off x="0" y="2915"/>
          <a:ext cx="7910065" cy="16342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DA2CA3-CA3D-4D29-89FB-E8053CBF9A22}">
      <dsp:nvSpPr>
        <dsp:cNvPr id="0" name=""/>
        <dsp:cNvSpPr/>
      </dsp:nvSpPr>
      <dsp:spPr>
        <a:xfrm>
          <a:off x="494369" y="370628"/>
          <a:ext cx="899732" cy="8988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1C8998-FE2B-48F5-ADCC-DB58F19FB7EE}">
      <dsp:nvSpPr>
        <dsp:cNvPr id="0" name=""/>
        <dsp:cNvSpPr/>
      </dsp:nvSpPr>
      <dsp:spPr>
        <a:xfrm>
          <a:off x="1888471" y="2915"/>
          <a:ext cx="5847035" cy="163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130" tIns="173130" rIns="173130" bIns="173130" numCol="1" spcCol="1270" anchor="ctr" anchorCtr="0">
          <a:noAutofit/>
        </a:bodyPr>
        <a:lstStyle/>
        <a:p>
          <a:pPr lvl="0" algn="l" defTabSz="977900">
            <a:lnSpc>
              <a:spcPct val="90000"/>
            </a:lnSpc>
            <a:spcBef>
              <a:spcPct val="0"/>
            </a:spcBef>
            <a:spcAft>
              <a:spcPct val="35000"/>
            </a:spcAft>
          </a:pPr>
          <a:r>
            <a:rPr lang="en-GB" sz="2200" kern="1200" baseline="0" dirty="0"/>
            <a:t>The University of Leicester Library’s Academic Librarian team deliver research skills teaching embedded in many courses </a:t>
          </a:r>
          <a:endParaRPr lang="en-US" sz="2200" kern="1200" dirty="0"/>
        </a:p>
      </dsp:txBody>
      <dsp:txXfrm>
        <a:off x="1888471" y="2915"/>
        <a:ext cx="5847035" cy="1635877"/>
      </dsp:txXfrm>
    </dsp:sp>
    <dsp:sp modelId="{0821DDA5-4260-4425-9C28-3D6175103092}">
      <dsp:nvSpPr>
        <dsp:cNvPr id="0" name=""/>
        <dsp:cNvSpPr/>
      </dsp:nvSpPr>
      <dsp:spPr>
        <a:xfrm>
          <a:off x="0" y="1992496"/>
          <a:ext cx="7910065" cy="16342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B8027D-FFE7-469D-B13C-DF503D74BA7C}">
      <dsp:nvSpPr>
        <dsp:cNvPr id="0" name=""/>
        <dsp:cNvSpPr/>
      </dsp:nvSpPr>
      <dsp:spPr>
        <a:xfrm>
          <a:off x="494369" y="2360209"/>
          <a:ext cx="899732" cy="8988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9A0237-6844-473F-9B20-2E117962A657}">
      <dsp:nvSpPr>
        <dsp:cNvPr id="0" name=""/>
        <dsp:cNvSpPr/>
      </dsp:nvSpPr>
      <dsp:spPr>
        <a:xfrm>
          <a:off x="1888471" y="1992496"/>
          <a:ext cx="5847035" cy="163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130" tIns="173130" rIns="173130" bIns="173130" numCol="1" spcCol="1270" anchor="ctr" anchorCtr="0">
          <a:noAutofit/>
        </a:bodyPr>
        <a:lstStyle/>
        <a:p>
          <a:pPr lvl="0" algn="l" defTabSz="977900">
            <a:lnSpc>
              <a:spcPct val="90000"/>
            </a:lnSpc>
            <a:spcBef>
              <a:spcPct val="0"/>
            </a:spcBef>
            <a:spcAft>
              <a:spcPct val="35000"/>
            </a:spcAft>
          </a:pPr>
          <a:r>
            <a:rPr lang="en-GB" sz="2200" kern="1200" baseline="0" dirty="0"/>
            <a:t>As much of this teaching is scheduled as one-off sessions with no follow up, it is very difficult to gain an understanding of its longer term impact</a:t>
          </a:r>
          <a:endParaRPr lang="en-US" sz="2200" kern="1200" dirty="0"/>
        </a:p>
      </dsp:txBody>
      <dsp:txXfrm>
        <a:off x="1888471" y="1992496"/>
        <a:ext cx="5847035" cy="1635877"/>
      </dsp:txXfrm>
    </dsp:sp>
    <dsp:sp modelId="{0A487146-35D1-4E3A-8F17-D18CC74B0447}">
      <dsp:nvSpPr>
        <dsp:cNvPr id="0" name=""/>
        <dsp:cNvSpPr/>
      </dsp:nvSpPr>
      <dsp:spPr>
        <a:xfrm>
          <a:off x="0" y="3982076"/>
          <a:ext cx="7910065" cy="16342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272968-11B9-469A-8D7F-29F18688CAC7}">
      <dsp:nvSpPr>
        <dsp:cNvPr id="0" name=""/>
        <dsp:cNvSpPr/>
      </dsp:nvSpPr>
      <dsp:spPr>
        <a:xfrm>
          <a:off x="494852" y="4349789"/>
          <a:ext cx="899732" cy="89885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633786-08A6-4A58-A273-1D0F4CF77508}">
      <dsp:nvSpPr>
        <dsp:cNvPr id="0" name=""/>
        <dsp:cNvSpPr/>
      </dsp:nvSpPr>
      <dsp:spPr>
        <a:xfrm>
          <a:off x="1889438" y="3982076"/>
          <a:ext cx="5847035" cy="163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130" tIns="173130" rIns="173130" bIns="173130" numCol="1" spcCol="1270" anchor="ctr" anchorCtr="0">
          <a:noAutofit/>
        </a:bodyPr>
        <a:lstStyle/>
        <a:p>
          <a:pPr lvl="0" algn="l" defTabSz="977900">
            <a:lnSpc>
              <a:spcPct val="90000"/>
            </a:lnSpc>
            <a:spcBef>
              <a:spcPct val="0"/>
            </a:spcBef>
            <a:spcAft>
              <a:spcPct val="35000"/>
            </a:spcAft>
          </a:pPr>
          <a:r>
            <a:rPr lang="en-GB" sz="2200" kern="1200" baseline="0" dirty="0"/>
            <a:t>In this project, Library Champions completed an online learning activity, along with pre and post completion surveys, to try to address the question of how far research skills teaching is retained and applied</a:t>
          </a:r>
          <a:endParaRPr lang="en-US" sz="2200" kern="1200" dirty="0"/>
        </a:p>
      </dsp:txBody>
      <dsp:txXfrm>
        <a:off x="1889438" y="3982076"/>
        <a:ext cx="5847035" cy="1635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1BB64-60E2-4213-9642-16B4A6BF0B69}">
      <dsp:nvSpPr>
        <dsp:cNvPr id="0" name=""/>
        <dsp:cNvSpPr/>
      </dsp:nvSpPr>
      <dsp:spPr>
        <a:xfrm>
          <a:off x="0" y="2111"/>
          <a:ext cx="7728267" cy="10701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6E7BF7-75C0-4076-B2F6-8843DD4B86D8}">
      <dsp:nvSpPr>
        <dsp:cNvPr id="0" name=""/>
        <dsp:cNvSpPr/>
      </dsp:nvSpPr>
      <dsp:spPr>
        <a:xfrm>
          <a:off x="323713" y="242889"/>
          <a:ext cx="588569" cy="58856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B12B35-A33C-4D0F-B35A-8F6526301808}">
      <dsp:nvSpPr>
        <dsp:cNvPr id="0" name=""/>
        <dsp:cNvSpPr/>
      </dsp:nvSpPr>
      <dsp:spPr>
        <a:xfrm>
          <a:off x="1235996" y="2111"/>
          <a:ext cx="6492270"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lvl="0" algn="l" defTabSz="977900">
            <a:lnSpc>
              <a:spcPct val="100000"/>
            </a:lnSpc>
            <a:spcBef>
              <a:spcPct val="0"/>
            </a:spcBef>
            <a:spcAft>
              <a:spcPct val="35000"/>
            </a:spcAft>
          </a:pPr>
          <a:r>
            <a:rPr lang="en-US" sz="2200" kern="1200" dirty="0"/>
            <a:t>Student Library Champions scheme project</a:t>
          </a:r>
        </a:p>
      </dsp:txBody>
      <dsp:txXfrm>
        <a:off x="1235996" y="2111"/>
        <a:ext cx="6492270" cy="1070126"/>
      </dsp:txXfrm>
    </dsp:sp>
    <dsp:sp modelId="{559742E3-9185-4B4A-B1AF-637F2F44F465}">
      <dsp:nvSpPr>
        <dsp:cNvPr id="0" name=""/>
        <dsp:cNvSpPr/>
      </dsp:nvSpPr>
      <dsp:spPr>
        <a:xfrm>
          <a:off x="0" y="1339769"/>
          <a:ext cx="7728267" cy="10701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8D163C-43B0-4F9A-8CC2-05B87A821943}">
      <dsp:nvSpPr>
        <dsp:cNvPr id="0" name=""/>
        <dsp:cNvSpPr/>
      </dsp:nvSpPr>
      <dsp:spPr>
        <a:xfrm>
          <a:off x="323713" y="1580548"/>
          <a:ext cx="588569" cy="58856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726CA8-3376-4FED-B745-F428EB01B7B2}">
      <dsp:nvSpPr>
        <dsp:cNvPr id="0" name=""/>
        <dsp:cNvSpPr/>
      </dsp:nvSpPr>
      <dsp:spPr>
        <a:xfrm>
          <a:off x="1235996" y="1339769"/>
          <a:ext cx="6492270"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lvl="0" algn="l" defTabSz="977900">
            <a:lnSpc>
              <a:spcPct val="100000"/>
            </a:lnSpc>
            <a:spcBef>
              <a:spcPct val="0"/>
            </a:spcBef>
            <a:spcAft>
              <a:spcPct val="35000"/>
            </a:spcAft>
          </a:pPr>
          <a:r>
            <a:rPr lang="en-US" sz="2200" kern="1200" dirty="0"/>
            <a:t>Co-designed with Student Library Champion Leaders</a:t>
          </a:r>
        </a:p>
      </dsp:txBody>
      <dsp:txXfrm>
        <a:off x="1235996" y="1339769"/>
        <a:ext cx="6492270" cy="1070126"/>
      </dsp:txXfrm>
    </dsp:sp>
    <dsp:sp modelId="{B5C01046-10CF-44E2-879B-DC1A5C4228FD}">
      <dsp:nvSpPr>
        <dsp:cNvPr id="0" name=""/>
        <dsp:cNvSpPr/>
      </dsp:nvSpPr>
      <dsp:spPr>
        <a:xfrm>
          <a:off x="0" y="2677427"/>
          <a:ext cx="7728267" cy="107012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97A359-1A8C-44CB-A08C-8EDECE703C62}">
      <dsp:nvSpPr>
        <dsp:cNvPr id="0" name=""/>
        <dsp:cNvSpPr/>
      </dsp:nvSpPr>
      <dsp:spPr>
        <a:xfrm>
          <a:off x="323713" y="2918206"/>
          <a:ext cx="588569" cy="58856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056913-7428-406E-9BA2-6C0AC8844E0E}">
      <dsp:nvSpPr>
        <dsp:cNvPr id="0" name=""/>
        <dsp:cNvSpPr/>
      </dsp:nvSpPr>
      <dsp:spPr>
        <a:xfrm>
          <a:off x="1235996" y="2677427"/>
          <a:ext cx="6492270"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lvl="0" algn="l" defTabSz="977900">
            <a:lnSpc>
              <a:spcPct val="100000"/>
            </a:lnSpc>
            <a:spcBef>
              <a:spcPct val="0"/>
            </a:spcBef>
            <a:spcAft>
              <a:spcPct val="35000"/>
            </a:spcAft>
          </a:pPr>
          <a:r>
            <a:rPr lang="en-US" sz="2200" kern="1200" dirty="0"/>
            <a:t>Events to recruit Student Library Champions</a:t>
          </a:r>
        </a:p>
      </dsp:txBody>
      <dsp:txXfrm>
        <a:off x="1235996" y="2677427"/>
        <a:ext cx="6492270" cy="1070126"/>
      </dsp:txXfrm>
    </dsp:sp>
    <dsp:sp modelId="{9731B2E6-19D4-4490-BAF4-6283158429D9}">
      <dsp:nvSpPr>
        <dsp:cNvPr id="0" name=""/>
        <dsp:cNvSpPr/>
      </dsp:nvSpPr>
      <dsp:spPr>
        <a:xfrm>
          <a:off x="0" y="4015086"/>
          <a:ext cx="7728267" cy="107012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9304A4-85E6-4D50-8DB7-09AAD8060AFB}">
      <dsp:nvSpPr>
        <dsp:cNvPr id="0" name=""/>
        <dsp:cNvSpPr/>
      </dsp:nvSpPr>
      <dsp:spPr>
        <a:xfrm>
          <a:off x="323713" y="4255864"/>
          <a:ext cx="588569" cy="58856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9089FF4-5732-4C24-9812-CE2536DB3A9C}">
      <dsp:nvSpPr>
        <dsp:cNvPr id="0" name=""/>
        <dsp:cNvSpPr/>
      </dsp:nvSpPr>
      <dsp:spPr>
        <a:xfrm>
          <a:off x="1235996" y="4015086"/>
          <a:ext cx="6492270"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lvl="0" algn="l" defTabSz="977900">
            <a:lnSpc>
              <a:spcPct val="100000"/>
            </a:lnSpc>
            <a:spcBef>
              <a:spcPct val="0"/>
            </a:spcBef>
            <a:spcAft>
              <a:spcPct val="35000"/>
            </a:spcAft>
          </a:pPr>
          <a:r>
            <a:rPr lang="en-US" sz="2200" kern="1200" dirty="0"/>
            <a:t>Feedback on involvement through Showcase event</a:t>
          </a:r>
        </a:p>
      </dsp:txBody>
      <dsp:txXfrm>
        <a:off x="1235996" y="4015086"/>
        <a:ext cx="6492270" cy="1070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9E9401-C6F0-4195-A6F0-EBB3D6A211F1}">
      <dsp:nvSpPr>
        <dsp:cNvPr id="0" name=""/>
        <dsp:cNvSpPr/>
      </dsp:nvSpPr>
      <dsp:spPr>
        <a:xfrm>
          <a:off x="655019" y="1198436"/>
          <a:ext cx="965115" cy="9651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CBB3FC1-DD6A-45DB-BBDC-1D0FEA6A0014}">
      <dsp:nvSpPr>
        <dsp:cNvPr id="0" name=""/>
        <dsp:cNvSpPr/>
      </dsp:nvSpPr>
      <dsp:spPr>
        <a:xfrm>
          <a:off x="65227" y="2572203"/>
          <a:ext cx="214470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baseline="0" dirty="0"/>
            <a:t>Gaining ethics approval</a:t>
          </a:r>
          <a:endParaRPr lang="en-US" sz="2400" kern="1200" dirty="0"/>
        </a:p>
      </dsp:txBody>
      <dsp:txXfrm>
        <a:off x="65227" y="2572203"/>
        <a:ext cx="2144700" cy="1350000"/>
      </dsp:txXfrm>
    </dsp:sp>
    <dsp:sp modelId="{7C3BA07C-98B4-4B9B-BAE2-E0CBD8E04AE4}">
      <dsp:nvSpPr>
        <dsp:cNvPr id="0" name=""/>
        <dsp:cNvSpPr/>
      </dsp:nvSpPr>
      <dsp:spPr>
        <a:xfrm>
          <a:off x="3175042" y="1198436"/>
          <a:ext cx="965115" cy="9651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6605C12-0908-406D-864E-58398D5FCC82}">
      <dsp:nvSpPr>
        <dsp:cNvPr id="0" name=""/>
        <dsp:cNvSpPr/>
      </dsp:nvSpPr>
      <dsp:spPr>
        <a:xfrm>
          <a:off x="2585249" y="2572203"/>
          <a:ext cx="214470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baseline="0" dirty="0"/>
            <a:t>Timings to involve Champion Leaders</a:t>
          </a:r>
          <a:endParaRPr lang="en-US" sz="2400" kern="1200" dirty="0"/>
        </a:p>
      </dsp:txBody>
      <dsp:txXfrm>
        <a:off x="2585249" y="2572203"/>
        <a:ext cx="2144700" cy="1350000"/>
      </dsp:txXfrm>
    </dsp:sp>
    <dsp:sp modelId="{9AAFC3A6-EB1F-4A9E-84DF-A9C5975FDC6F}">
      <dsp:nvSpPr>
        <dsp:cNvPr id="0" name=""/>
        <dsp:cNvSpPr/>
      </dsp:nvSpPr>
      <dsp:spPr>
        <a:xfrm>
          <a:off x="5695065" y="1198436"/>
          <a:ext cx="965115" cy="96511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DB0A56-34BC-4D61-92CC-973A913035C8}">
      <dsp:nvSpPr>
        <dsp:cNvPr id="0" name=""/>
        <dsp:cNvSpPr/>
      </dsp:nvSpPr>
      <dsp:spPr>
        <a:xfrm>
          <a:off x="5105272" y="2572203"/>
          <a:ext cx="214470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baseline="0" dirty="0"/>
            <a:t>Participation over length of project</a:t>
          </a:r>
          <a:endParaRPr lang="en-US" sz="2400" kern="1200" dirty="0"/>
        </a:p>
      </dsp:txBody>
      <dsp:txXfrm>
        <a:off x="5105272" y="2572203"/>
        <a:ext cx="2144700" cy="135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0C5A0-352D-47D5-9973-B6B09F71BEEC}">
      <dsp:nvSpPr>
        <dsp:cNvPr id="0" name=""/>
        <dsp:cNvSpPr/>
      </dsp:nvSpPr>
      <dsp:spPr>
        <a:xfrm>
          <a:off x="355222" y="1429115"/>
          <a:ext cx="929250" cy="92925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D34D7B-B841-40EC-948A-9951E6B5819F}">
      <dsp:nvSpPr>
        <dsp:cNvPr id="0" name=""/>
        <dsp:cNvSpPr/>
      </dsp:nvSpPr>
      <dsp:spPr>
        <a:xfrm>
          <a:off x="550365" y="1624258"/>
          <a:ext cx="538965" cy="53896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A13A14-7F31-45BB-9BE9-1BBF2C2FF01A}">
      <dsp:nvSpPr>
        <dsp:cNvPr id="0" name=""/>
        <dsp:cNvSpPr/>
      </dsp:nvSpPr>
      <dsp:spPr>
        <a:xfrm>
          <a:off x="1483598" y="1429115"/>
          <a:ext cx="2190376" cy="929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n-US" sz="2400" kern="1200" dirty="0"/>
            <a:t>Value of student voice</a:t>
          </a:r>
        </a:p>
      </dsp:txBody>
      <dsp:txXfrm>
        <a:off x="1483598" y="1429115"/>
        <a:ext cx="2190376" cy="929250"/>
      </dsp:txXfrm>
    </dsp:sp>
    <dsp:sp modelId="{03D83ECC-E5A6-4CAF-A63D-10E29F4BB352}">
      <dsp:nvSpPr>
        <dsp:cNvPr id="0" name=""/>
        <dsp:cNvSpPr/>
      </dsp:nvSpPr>
      <dsp:spPr>
        <a:xfrm>
          <a:off x="4055630" y="1429115"/>
          <a:ext cx="929250" cy="92925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0BEB6D-6FBA-42BB-8BD2-CBDC7DED6163}">
      <dsp:nvSpPr>
        <dsp:cNvPr id="0" name=""/>
        <dsp:cNvSpPr/>
      </dsp:nvSpPr>
      <dsp:spPr>
        <a:xfrm>
          <a:off x="4250773" y="1624258"/>
          <a:ext cx="538965" cy="53896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4F6F3B-17AB-436A-9A40-F8681076EDCD}">
      <dsp:nvSpPr>
        <dsp:cNvPr id="0" name=""/>
        <dsp:cNvSpPr/>
      </dsp:nvSpPr>
      <dsp:spPr>
        <a:xfrm>
          <a:off x="5184006" y="1429115"/>
          <a:ext cx="2190376" cy="929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n-US" sz="2400" kern="1200" dirty="0"/>
            <a:t>Developing skills in conducting research projects</a:t>
          </a:r>
        </a:p>
      </dsp:txBody>
      <dsp:txXfrm>
        <a:off x="5184006" y="1429115"/>
        <a:ext cx="2190376" cy="929250"/>
      </dsp:txXfrm>
    </dsp:sp>
    <dsp:sp modelId="{5EA1D4E1-BB35-4A86-9327-71F807FDC1CF}">
      <dsp:nvSpPr>
        <dsp:cNvPr id="0" name=""/>
        <dsp:cNvSpPr/>
      </dsp:nvSpPr>
      <dsp:spPr>
        <a:xfrm>
          <a:off x="7756038" y="1429115"/>
          <a:ext cx="929250" cy="92925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012E0C-A87F-4080-A2BF-017EB83AA33A}">
      <dsp:nvSpPr>
        <dsp:cNvPr id="0" name=""/>
        <dsp:cNvSpPr/>
      </dsp:nvSpPr>
      <dsp:spPr>
        <a:xfrm>
          <a:off x="7951181" y="1624258"/>
          <a:ext cx="538965" cy="53896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988C63-2494-4534-9473-374313DE6272}">
      <dsp:nvSpPr>
        <dsp:cNvPr id="0" name=""/>
        <dsp:cNvSpPr/>
      </dsp:nvSpPr>
      <dsp:spPr>
        <a:xfrm>
          <a:off x="8884414" y="1429115"/>
          <a:ext cx="2190376" cy="929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n-US" sz="2400" kern="1200" dirty="0"/>
            <a:t>Future development of research skills teaching and support</a:t>
          </a:r>
        </a:p>
      </dsp:txBody>
      <dsp:txXfrm>
        <a:off x="8884414" y="1429115"/>
        <a:ext cx="2190376" cy="92925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ACED1E-4019-442A-BA77-5843B0542826}" type="datetimeFigureOut">
              <a:rPr lang="en-GB" smtClean="0"/>
              <a:t>24/08/2022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D800F0-7DD9-4CA3-BAD3-A21BD07DE565}" type="slidenum">
              <a:rPr lang="en-GB" smtClean="0"/>
              <a:t>‹#›</a:t>
            </a:fld>
            <a:endParaRPr lang="en-GB"/>
          </a:p>
        </p:txBody>
      </p:sp>
    </p:spTree>
    <p:extLst>
      <p:ext uri="{BB962C8B-B14F-4D97-AF65-F5344CB8AC3E}">
        <p14:creationId xmlns:p14="http://schemas.microsoft.com/office/powerpoint/2010/main" val="2357130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7</a:t>
            </a:fld>
            <a:endParaRPr lang="en-GB"/>
          </a:p>
        </p:txBody>
      </p:sp>
    </p:spTree>
    <p:extLst>
      <p:ext uri="{BB962C8B-B14F-4D97-AF65-F5344CB8AC3E}">
        <p14:creationId xmlns:p14="http://schemas.microsoft.com/office/powerpoint/2010/main" val="3605006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18</a:t>
            </a:fld>
            <a:endParaRPr lang="en-GB"/>
          </a:p>
        </p:txBody>
      </p:sp>
    </p:spTree>
    <p:extLst>
      <p:ext uri="{BB962C8B-B14F-4D97-AF65-F5344CB8AC3E}">
        <p14:creationId xmlns:p14="http://schemas.microsoft.com/office/powerpoint/2010/main" val="3458686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9</a:t>
            </a:fld>
            <a:endParaRPr lang="en-GB"/>
          </a:p>
        </p:txBody>
      </p:sp>
    </p:spTree>
    <p:extLst>
      <p:ext uri="{BB962C8B-B14F-4D97-AF65-F5344CB8AC3E}">
        <p14:creationId xmlns:p14="http://schemas.microsoft.com/office/powerpoint/2010/main" val="296500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10</a:t>
            </a:fld>
            <a:endParaRPr lang="en-GB"/>
          </a:p>
        </p:txBody>
      </p:sp>
    </p:spTree>
    <p:extLst>
      <p:ext uri="{BB962C8B-B14F-4D97-AF65-F5344CB8AC3E}">
        <p14:creationId xmlns:p14="http://schemas.microsoft.com/office/powerpoint/2010/main" val="225074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11</a:t>
            </a:fld>
            <a:endParaRPr lang="en-GB"/>
          </a:p>
        </p:txBody>
      </p:sp>
    </p:spTree>
    <p:extLst>
      <p:ext uri="{BB962C8B-B14F-4D97-AF65-F5344CB8AC3E}">
        <p14:creationId xmlns:p14="http://schemas.microsoft.com/office/powerpoint/2010/main" val="4076302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12</a:t>
            </a:fld>
            <a:endParaRPr lang="en-GB"/>
          </a:p>
        </p:txBody>
      </p:sp>
    </p:spTree>
    <p:extLst>
      <p:ext uri="{BB962C8B-B14F-4D97-AF65-F5344CB8AC3E}">
        <p14:creationId xmlns:p14="http://schemas.microsoft.com/office/powerpoint/2010/main" val="3158860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10"/>
          </p:nvPr>
        </p:nvSpPr>
        <p:spPr/>
        <p:txBody>
          <a:bodyPr/>
          <a:lstStyle/>
          <a:p>
            <a:fld id="{CBD800F0-7DD9-4CA3-BAD3-A21BD07DE565}" type="slidenum">
              <a:rPr lang="en-GB" smtClean="0"/>
              <a:t>14</a:t>
            </a:fld>
            <a:endParaRPr lang="en-GB"/>
          </a:p>
        </p:txBody>
      </p:sp>
    </p:spTree>
    <p:extLst>
      <p:ext uri="{BB962C8B-B14F-4D97-AF65-F5344CB8AC3E}">
        <p14:creationId xmlns:p14="http://schemas.microsoft.com/office/powerpoint/2010/main" val="2981072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15</a:t>
            </a:fld>
            <a:endParaRPr lang="en-GB"/>
          </a:p>
        </p:txBody>
      </p:sp>
    </p:spTree>
    <p:extLst>
      <p:ext uri="{BB962C8B-B14F-4D97-AF65-F5344CB8AC3E}">
        <p14:creationId xmlns:p14="http://schemas.microsoft.com/office/powerpoint/2010/main" val="64578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16</a:t>
            </a:fld>
            <a:endParaRPr lang="en-GB"/>
          </a:p>
        </p:txBody>
      </p:sp>
    </p:spTree>
    <p:extLst>
      <p:ext uri="{BB962C8B-B14F-4D97-AF65-F5344CB8AC3E}">
        <p14:creationId xmlns:p14="http://schemas.microsoft.com/office/powerpoint/2010/main" val="1882919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800F0-7DD9-4CA3-BAD3-A21BD07DE565}" type="slidenum">
              <a:rPr lang="en-GB" smtClean="0"/>
              <a:t>17</a:t>
            </a:fld>
            <a:endParaRPr lang="en-GB"/>
          </a:p>
        </p:txBody>
      </p:sp>
    </p:spTree>
    <p:extLst>
      <p:ext uri="{BB962C8B-B14F-4D97-AF65-F5344CB8AC3E}">
        <p14:creationId xmlns:p14="http://schemas.microsoft.com/office/powerpoint/2010/main" val="64567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6850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3730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46350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atin typeface="+mj-lt"/>
              </a:defRPr>
            </a:lvl1pPr>
          </a:lstStyle>
          <a:p>
            <a:r>
              <a:rPr lang="en-US" dirty="0"/>
              <a:t>Click to edit Master title style</a:t>
            </a:r>
          </a:p>
        </p:txBody>
      </p:sp>
      <p:sp>
        <p:nvSpPr>
          <p:cNvPr id="12" name="Content Placeholder 2"/>
          <p:cNvSpPr>
            <a:spLocks noGrp="1"/>
          </p:cNvSpPr>
          <p:nvPr>
            <p:ph sz="quarter" idx="13"/>
          </p:nvPr>
        </p:nvSpPr>
        <p:spPr>
          <a:xfrm>
            <a:off x="913774" y="2367092"/>
            <a:ext cx="10363826" cy="3424107"/>
          </a:xfrm>
        </p:spPr>
        <p:txBody>
          <a:bodyPr/>
          <a:lstStyle>
            <a:lvl1pPr>
              <a:defRPr cap="none" baseline="0"/>
            </a:lvl1pPr>
            <a:lvl2pPr>
              <a:defRPr cap="none" baseline="0"/>
            </a:lvl2pPr>
            <a:lvl3pPr>
              <a:defRPr cap="none" baseline="0"/>
            </a:lvl3pPr>
            <a:lvl4pPr>
              <a:defRPr cap="none" baseline="0"/>
            </a:lvl4pPr>
            <a:lvl5pPr>
              <a:defRPr cap="none" baseline="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578958-D688-4438-873F-BA3171F83C9C}"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289F2-D11F-4F2E-9A89-149193CFCF1C}" type="slidenum">
              <a:rPr lang="en-GB" smtClean="0"/>
              <a:t>‹#›</a:t>
            </a:fld>
            <a:endParaRPr lang="en-GB"/>
          </a:p>
        </p:txBody>
      </p:sp>
    </p:spTree>
    <p:extLst>
      <p:ext uri="{BB962C8B-B14F-4D97-AF65-F5344CB8AC3E}">
        <p14:creationId xmlns:p14="http://schemas.microsoft.com/office/powerpoint/2010/main" val="126533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3038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6601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1312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948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8322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94279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989352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8/24/2022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87527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8/24/2022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1510270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17.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B4B5CC49-6FAE-42FA-99B6-A3FDA8C688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703295" y="1083732"/>
            <a:ext cx="5509628" cy="4690534"/>
          </a:xfrm>
        </p:spPr>
        <p:txBody>
          <a:bodyPr anchor="ctr">
            <a:normAutofit/>
          </a:bodyPr>
          <a:lstStyle/>
          <a:p>
            <a:pPr algn="r"/>
            <a:r>
              <a:rPr lang="en-GB" sz="7200" dirty="0">
                <a:solidFill>
                  <a:schemeClr val="tx1">
                    <a:lumMod val="75000"/>
                    <a:lumOff val="25000"/>
                  </a:schemeClr>
                </a:solidFill>
              </a:rPr>
              <a:t>Redefining research skills teaching</a:t>
            </a:r>
            <a:endParaRPr lang="en-US" dirty="0">
              <a:solidFill>
                <a:schemeClr val="tx1">
                  <a:lumMod val="75000"/>
                  <a:lumOff val="25000"/>
                </a:schemeClr>
              </a:solidFill>
            </a:endParaRPr>
          </a:p>
        </p:txBody>
      </p:sp>
      <p:sp>
        <p:nvSpPr>
          <p:cNvPr id="3" name="Subtitle 2"/>
          <p:cNvSpPr>
            <a:spLocks noGrp="1"/>
          </p:cNvSpPr>
          <p:nvPr>
            <p:ph type="subTitle" idx="1"/>
          </p:nvPr>
        </p:nvSpPr>
        <p:spPr>
          <a:xfrm>
            <a:off x="7856389" y="1083732"/>
            <a:ext cx="3507654" cy="4690534"/>
          </a:xfrm>
        </p:spPr>
        <p:txBody>
          <a:bodyPr anchor="ctr">
            <a:normAutofit/>
          </a:bodyPr>
          <a:lstStyle/>
          <a:p>
            <a:r>
              <a:rPr lang="en-GB" sz="2800" dirty="0">
                <a:solidFill>
                  <a:schemeClr val="tx1">
                    <a:lumMod val="75000"/>
                    <a:lumOff val="25000"/>
                  </a:schemeClr>
                </a:solidFill>
              </a:rPr>
              <a:t>connecting with students to research engagement and retention of online asynchronous teaching</a:t>
            </a:r>
            <a:endParaRPr lang="en-US" dirty="0">
              <a:solidFill>
                <a:schemeClr val="tx1">
                  <a:lumMod val="75000"/>
                  <a:lumOff val="25000"/>
                </a:schemeClr>
              </a:solidFill>
            </a:endParaRPr>
          </a:p>
        </p:txBody>
      </p:sp>
      <p:sp>
        <p:nvSpPr>
          <p:cNvPr id="7" name="Rectangle 9">
            <a:extLst>
              <a:ext uri="{FF2B5EF4-FFF2-40B4-BE49-F238E27FC236}">
                <a16:creationId xmlns:a16="http://schemas.microsoft.com/office/drawing/2014/main" id="{E6BC9B4A-2119-4645-B4CA-7817D5FAF4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1">
            <a:extLst>
              <a:ext uri="{FF2B5EF4-FFF2-40B4-BE49-F238E27FC236}">
                <a16:creationId xmlns:a16="http://schemas.microsoft.com/office/drawing/2014/main" id="{158D888F-D87A-4C3C-BD82-273E4C8C5E8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9A2CD81-3BB6-4ED6-A50F-DC14F37A95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F202E18-B19C-A552-D701-C22491D6E741}"/>
              </a:ext>
            </a:extLst>
          </p:cNvPr>
          <p:cNvSpPr txBox="1"/>
          <p:nvPr/>
        </p:nvSpPr>
        <p:spPr>
          <a:xfrm>
            <a:off x="1787442" y="5695888"/>
            <a:ext cx="590807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Cat Taylor, Academic Librarian, University of Leicester</a:t>
            </a:r>
          </a:p>
        </p:txBody>
      </p:sp>
    </p:spTree>
    <p:extLst>
      <p:ext uri="{BB962C8B-B14F-4D97-AF65-F5344CB8AC3E}">
        <p14:creationId xmlns:p14="http://schemas.microsoft.com/office/powerpoint/2010/main" val="9621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5774" y="898"/>
            <a:ext cx="10363200" cy="1143000"/>
          </a:xfrm>
        </p:spPr>
        <p:txBody>
          <a:bodyPr/>
          <a:lstStyle/>
          <a:p>
            <a:pPr algn="ctr"/>
            <a:r>
              <a:rPr lang="en-GB" dirty="0">
                <a:solidFill>
                  <a:srgbClr val="545454"/>
                </a:solidFill>
              </a:rPr>
              <a:t>Pre-Survey: finding information</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031697643"/>
              </p:ext>
            </p:extLst>
          </p:nvPr>
        </p:nvGraphicFramePr>
        <p:xfrm>
          <a:off x="1344706" y="793376"/>
          <a:ext cx="4504765" cy="6064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3206079976"/>
              </p:ext>
            </p:extLst>
          </p:nvPr>
        </p:nvGraphicFramePr>
        <p:xfrm>
          <a:off x="6441141" y="793376"/>
          <a:ext cx="4491318" cy="60646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2877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5774" y="899"/>
            <a:ext cx="10363200" cy="1143000"/>
          </a:xfrm>
        </p:spPr>
        <p:txBody>
          <a:bodyPr/>
          <a:lstStyle/>
          <a:p>
            <a:pPr algn="ctr"/>
            <a:r>
              <a:rPr lang="en-GB" dirty="0">
                <a:solidFill>
                  <a:srgbClr val="545454"/>
                </a:solidFill>
              </a:rPr>
              <a:t>Pre-Survey: evaluating information</a:t>
            </a:r>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496650540"/>
              </p:ext>
            </p:extLst>
          </p:nvPr>
        </p:nvGraphicFramePr>
        <p:xfrm>
          <a:off x="1048871" y="793376"/>
          <a:ext cx="4558553" cy="60646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3991482910"/>
              </p:ext>
            </p:extLst>
          </p:nvPr>
        </p:nvGraphicFramePr>
        <p:xfrm>
          <a:off x="6427694" y="793377"/>
          <a:ext cx="4383740" cy="60646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9737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5774" y="899"/>
            <a:ext cx="10363200" cy="1143000"/>
          </a:xfrm>
        </p:spPr>
        <p:txBody>
          <a:bodyPr/>
          <a:lstStyle/>
          <a:p>
            <a:pPr algn="ctr"/>
            <a:r>
              <a:rPr lang="en-GB" dirty="0">
                <a:solidFill>
                  <a:srgbClr val="545454"/>
                </a:solidFill>
              </a:rPr>
              <a:t>Pre-Survey: referencing information</a:t>
            </a:r>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301645495"/>
              </p:ext>
            </p:extLst>
          </p:nvPr>
        </p:nvGraphicFramePr>
        <p:xfrm>
          <a:off x="779928" y="874059"/>
          <a:ext cx="4689501" cy="59839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2070423381"/>
              </p:ext>
            </p:extLst>
          </p:nvPr>
        </p:nvGraphicFramePr>
        <p:xfrm>
          <a:off x="6239435" y="874059"/>
          <a:ext cx="4556881" cy="59839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0393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31057" y="2516"/>
            <a:ext cx="6930516" cy="776198"/>
          </a:xfrm>
        </p:spPr>
        <p:txBody>
          <a:bodyPr/>
          <a:lstStyle/>
          <a:p>
            <a:pPr algn="ctr"/>
            <a:r>
              <a:rPr lang="en-GB" dirty="0">
                <a:solidFill>
                  <a:srgbClr val="545454"/>
                </a:solidFill>
              </a:rPr>
              <a:t>Learning activity feedback</a:t>
            </a:r>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713774209"/>
              </p:ext>
            </p:extLst>
          </p:nvPr>
        </p:nvGraphicFramePr>
        <p:xfrm>
          <a:off x="2447235" y="1084470"/>
          <a:ext cx="7315200" cy="512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993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A566E947-FB18-4E34-92A1-7AE6603498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7E1FB687-F018-4798-90C8-38F1111E1A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667" y="5257630"/>
            <a:ext cx="10908667" cy="1021405"/>
          </a:xfrm>
        </p:spPr>
        <p:txBody>
          <a:bodyPr>
            <a:normAutofit/>
          </a:bodyPr>
          <a:lstStyle/>
          <a:p>
            <a:pPr algn="ctr"/>
            <a:r>
              <a:rPr lang="en-GB" dirty="0"/>
              <a:t>Learning activity feedback</a:t>
            </a:r>
            <a:endParaRPr lang="en-GB"/>
          </a:p>
        </p:txBody>
      </p:sp>
      <p:sp>
        <p:nvSpPr>
          <p:cNvPr id="18" name="Rectangle 12">
            <a:extLst>
              <a:ext uri="{FF2B5EF4-FFF2-40B4-BE49-F238E27FC236}">
                <a16:creationId xmlns:a16="http://schemas.microsoft.com/office/drawing/2014/main" id="{99BAA161-AE24-467D-9AE2-A99E23CD7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Content Placeholder 4">
            <a:extLst>
              <a:ext uri="{FF2B5EF4-FFF2-40B4-BE49-F238E27FC236}">
                <a16:creationId xmlns:a16="http://schemas.microsoft.com/office/drawing/2014/main" id="{3ABA96E0-023A-2D27-E7C7-D673AC78099F}"/>
              </a:ext>
            </a:extLst>
          </p:cNvPr>
          <p:cNvSpPr>
            <a:spLocks noGrp="1"/>
          </p:cNvSpPr>
          <p:nvPr>
            <p:ph idx="1"/>
          </p:nvPr>
        </p:nvSpPr>
        <p:spPr>
          <a:xfrm>
            <a:off x="648740" y="576561"/>
            <a:ext cx="11038935" cy="4301131"/>
          </a:xfrm>
        </p:spPr>
        <p:txBody>
          <a:bodyPr>
            <a:normAutofit/>
          </a:bodyPr>
          <a:lstStyle/>
          <a:p>
            <a:r>
              <a:rPr lang="en-US" sz="2400" dirty="0"/>
              <a:t>Three free text questions:  What did you find most useful about this learning activity? (8 responses) What did you find least useful about this learning activity? (5 responses) Any other comments (4 responses)</a:t>
            </a:r>
          </a:p>
          <a:p>
            <a:r>
              <a:rPr lang="en-US" sz="2400" dirty="0"/>
              <a:t>Most useful: flexibility, simplicity, techniques to evaluate (four times)</a:t>
            </a:r>
          </a:p>
          <a:p>
            <a:r>
              <a:rPr lang="en-US" sz="2400" dirty="0"/>
              <a:t>Least useful: too short, fairly self-explanatory, quiz</a:t>
            </a:r>
          </a:p>
          <a:p>
            <a:r>
              <a:rPr lang="en-US" sz="2400" dirty="0"/>
              <a:t>Seven comments on referencing, four specifically wanting more on referencing/referencing tools</a:t>
            </a:r>
          </a:p>
        </p:txBody>
      </p:sp>
    </p:spTree>
    <p:extLst>
      <p:ext uri="{BB962C8B-B14F-4D97-AF65-F5344CB8AC3E}">
        <p14:creationId xmlns:p14="http://schemas.microsoft.com/office/powerpoint/2010/main" val="3138253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5774" y="899"/>
            <a:ext cx="10363200" cy="1143000"/>
          </a:xfrm>
        </p:spPr>
        <p:txBody>
          <a:bodyPr/>
          <a:lstStyle/>
          <a:p>
            <a:pPr algn="ctr"/>
            <a:r>
              <a:rPr lang="en-GB" dirty="0">
                <a:solidFill>
                  <a:srgbClr val="545454"/>
                </a:solidFill>
              </a:rPr>
              <a:t>Post-Survey: Participants</a:t>
            </a:r>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410605944"/>
              </p:ext>
            </p:extLst>
          </p:nvPr>
        </p:nvGraphicFramePr>
        <p:xfrm>
          <a:off x="1432034" y="1364703"/>
          <a:ext cx="4168775" cy="4124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3103510695"/>
              </p:ext>
            </p:extLst>
          </p:nvPr>
        </p:nvGraphicFramePr>
        <p:xfrm>
          <a:off x="6680280" y="1365262"/>
          <a:ext cx="4168588" cy="41237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4818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5774" y="899"/>
            <a:ext cx="10363200" cy="1143000"/>
          </a:xfrm>
        </p:spPr>
        <p:txBody>
          <a:bodyPr/>
          <a:lstStyle/>
          <a:p>
            <a:pPr algn="ctr"/>
            <a:r>
              <a:rPr lang="en-GB" dirty="0">
                <a:solidFill>
                  <a:srgbClr val="545454"/>
                </a:solidFill>
              </a:rPr>
              <a:t>Post-Survey: evaluating information</a:t>
            </a:r>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818165098"/>
              </p:ext>
            </p:extLst>
          </p:nvPr>
        </p:nvGraphicFramePr>
        <p:xfrm>
          <a:off x="726141" y="779929"/>
          <a:ext cx="4992909" cy="60780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900879590"/>
              </p:ext>
            </p:extLst>
          </p:nvPr>
        </p:nvGraphicFramePr>
        <p:xfrm>
          <a:off x="6333565" y="900953"/>
          <a:ext cx="4935409" cy="59570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9046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85345" y="1642"/>
            <a:ext cx="10363200" cy="1143000"/>
          </a:xfrm>
        </p:spPr>
        <p:txBody>
          <a:bodyPr/>
          <a:lstStyle/>
          <a:p>
            <a:pPr algn="ctr"/>
            <a:r>
              <a:rPr lang="en-GB" dirty="0">
                <a:solidFill>
                  <a:srgbClr val="545454"/>
                </a:solidFill>
              </a:rPr>
              <a:t>Post-Survey: Learning Activity</a:t>
            </a:r>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881554024"/>
              </p:ext>
            </p:extLst>
          </p:nvPr>
        </p:nvGraphicFramePr>
        <p:xfrm>
          <a:off x="170793" y="1561772"/>
          <a:ext cx="4168775" cy="52962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1630982505"/>
              </p:ext>
            </p:extLst>
          </p:nvPr>
        </p:nvGraphicFramePr>
        <p:xfrm>
          <a:off x="3942555" y="1562331"/>
          <a:ext cx="4168588" cy="52956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ontent Placeholder 5"/>
          <p:cNvGraphicFramePr>
            <a:graphicFrameLocks/>
          </p:cNvGraphicFramePr>
          <p:nvPr>
            <p:extLst>
              <p:ext uri="{D42A27DB-BD31-4B8C-83A1-F6EECF244321}">
                <p14:modId xmlns:p14="http://schemas.microsoft.com/office/powerpoint/2010/main" val="4032653436"/>
              </p:ext>
            </p:extLst>
          </p:nvPr>
        </p:nvGraphicFramePr>
        <p:xfrm>
          <a:off x="7759262" y="1144643"/>
          <a:ext cx="4280333" cy="571335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6211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A566E947-FB18-4E34-92A1-7AE6603498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E1FB687-F018-4798-90C8-38F1111E1A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667" y="5257630"/>
            <a:ext cx="10908667" cy="1021405"/>
          </a:xfrm>
        </p:spPr>
        <p:txBody>
          <a:bodyPr>
            <a:normAutofit/>
          </a:bodyPr>
          <a:lstStyle/>
          <a:p>
            <a:pPr algn="ctr"/>
            <a:r>
              <a:rPr lang="en-GB" dirty="0"/>
              <a:t>Closing thoughts</a:t>
            </a:r>
          </a:p>
        </p:txBody>
      </p:sp>
      <p:sp>
        <p:nvSpPr>
          <p:cNvPr id="41" name="Rectangle 40">
            <a:extLst>
              <a:ext uri="{FF2B5EF4-FFF2-40B4-BE49-F238E27FC236}">
                <a16:creationId xmlns:a16="http://schemas.microsoft.com/office/drawing/2014/main" id="{99BAA161-AE24-467D-9AE2-A99E23CD7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2" name="Content Placeholder 4">
            <a:extLst>
              <a:ext uri="{FF2B5EF4-FFF2-40B4-BE49-F238E27FC236}">
                <a16:creationId xmlns:a16="http://schemas.microsoft.com/office/drawing/2014/main" id="{3DFD806B-85E0-ECB8-ED68-FBFD935D13AF}"/>
              </a:ext>
            </a:extLst>
          </p:cNvPr>
          <p:cNvGraphicFramePr>
            <a:graphicFrameLocks noGrp="1"/>
          </p:cNvGraphicFramePr>
          <p:nvPr>
            <p:ph idx="1"/>
            <p:extLst>
              <p:ext uri="{D42A27DB-BD31-4B8C-83A1-F6EECF244321}">
                <p14:modId xmlns:p14="http://schemas.microsoft.com/office/powerpoint/2010/main" val="231638475"/>
              </p:ext>
            </p:extLst>
          </p:nvPr>
        </p:nvGraphicFramePr>
        <p:xfrm>
          <a:off x="384046" y="685800"/>
          <a:ext cx="11430013" cy="3787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5712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AD8036-96D8-496C-8006-37ACA5AD86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4A4CBA9-3463-4C65-BF46-6B6C50E7FC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895775" y="1123837"/>
            <a:ext cx="2947482" cy="4601183"/>
          </a:xfrm>
        </p:spPr>
        <p:txBody>
          <a:bodyPr>
            <a:normAutofit/>
          </a:bodyPr>
          <a:lstStyle/>
          <a:p>
            <a:r>
              <a:rPr lang="en-GB" dirty="0"/>
              <a:t>Context</a:t>
            </a:r>
          </a:p>
        </p:txBody>
      </p:sp>
      <p:sp>
        <p:nvSpPr>
          <p:cNvPr id="13" name="Rectangle 12">
            <a:extLst>
              <a:ext uri="{FF2B5EF4-FFF2-40B4-BE49-F238E27FC236}">
                <a16:creationId xmlns:a16="http://schemas.microsoft.com/office/drawing/2014/main" id="{2DCEED6C-D39C-40AA-B89E-52C3FA5A70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6909F904-69C1-0494-0E46-48508D214431}"/>
              </a:ext>
            </a:extLst>
          </p:cNvPr>
          <p:cNvGraphicFramePr>
            <a:graphicFrameLocks noGrp="1"/>
          </p:cNvGraphicFramePr>
          <p:nvPr>
            <p:ph sz="quarter" idx="13"/>
            <p:extLst>
              <p:ext uri="{D42A27DB-BD31-4B8C-83A1-F6EECF244321}">
                <p14:modId xmlns:p14="http://schemas.microsoft.com/office/powerpoint/2010/main" val="2394814616"/>
              </p:ext>
            </p:extLst>
          </p:nvPr>
        </p:nvGraphicFramePr>
        <p:xfrm>
          <a:off x="636966" y="578224"/>
          <a:ext cx="7910065" cy="5620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414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F719-CF24-8D03-29BA-9573A14659FD}"/>
              </a:ext>
            </a:extLst>
          </p:cNvPr>
          <p:cNvSpPr>
            <a:spLocks noGrp="1"/>
          </p:cNvSpPr>
          <p:nvPr>
            <p:ph type="title"/>
          </p:nvPr>
        </p:nvSpPr>
        <p:spPr>
          <a:xfrm>
            <a:off x="252919" y="1123837"/>
            <a:ext cx="2947482" cy="4601183"/>
          </a:xfrm>
        </p:spPr>
        <p:txBody>
          <a:bodyPr>
            <a:normAutofit/>
          </a:bodyPr>
          <a:lstStyle/>
          <a:p>
            <a:r>
              <a:rPr lang="en-US" dirty="0"/>
              <a:t>Student connections</a:t>
            </a:r>
          </a:p>
        </p:txBody>
      </p:sp>
      <p:graphicFrame>
        <p:nvGraphicFramePr>
          <p:cNvPr id="5" name="Content Placeholder 2">
            <a:extLst>
              <a:ext uri="{FF2B5EF4-FFF2-40B4-BE49-F238E27FC236}">
                <a16:creationId xmlns:a16="http://schemas.microsoft.com/office/drawing/2014/main" id="{106325AE-C172-ACB5-2C0D-FB656FA67692}"/>
              </a:ext>
            </a:extLst>
          </p:cNvPr>
          <p:cNvGraphicFramePr>
            <a:graphicFrameLocks noGrp="1"/>
          </p:cNvGraphicFramePr>
          <p:nvPr>
            <p:ph idx="1"/>
            <p:extLst>
              <p:ext uri="{D42A27DB-BD31-4B8C-83A1-F6EECF244321}">
                <p14:modId xmlns:p14="http://schemas.microsoft.com/office/powerpoint/2010/main" val="3149128110"/>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436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B09E1670-83B7-48FC-9C47-C7318A21CD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9">
            <a:extLst>
              <a:ext uri="{FF2B5EF4-FFF2-40B4-BE49-F238E27FC236}">
                <a16:creationId xmlns:a16="http://schemas.microsoft.com/office/drawing/2014/main" id="{BD9C30EE-515E-4D1E-8044-1E02EBC141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72832"/>
            <a:ext cx="1194619"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B7A34BAF-52BF-49D4-B4CA-F56A96FC80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4" y="758952"/>
            <a:ext cx="4665257"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475D706-B723-0395-2002-1689D8F7CEC3}"/>
              </a:ext>
            </a:extLst>
          </p:cNvPr>
          <p:cNvSpPr>
            <a:spLocks noGrp="1"/>
          </p:cNvSpPr>
          <p:nvPr>
            <p:ph type="title"/>
          </p:nvPr>
        </p:nvSpPr>
        <p:spPr>
          <a:xfrm>
            <a:off x="7852693" y="1123837"/>
            <a:ext cx="3801594" cy="4644334"/>
          </a:xfrm>
        </p:spPr>
        <p:txBody>
          <a:bodyPr anchor="b">
            <a:normAutofit/>
          </a:bodyPr>
          <a:lstStyle/>
          <a:p>
            <a:r>
              <a:rPr lang="en-US" dirty="0"/>
              <a:t>Lead Library Champions Contribution to the Project </a:t>
            </a:r>
            <a:br>
              <a:rPr lang="en-US" dirty="0"/>
            </a:br>
            <a:r>
              <a:rPr lang="en-US" dirty="0"/>
              <a:t/>
            </a:r>
            <a:br>
              <a:rPr lang="en-US" dirty="0"/>
            </a:br>
            <a:r>
              <a:rPr lang="en-US" b="1" dirty="0"/>
              <a:t>Khadidja Kelalech</a:t>
            </a:r>
            <a:r>
              <a:rPr lang="en-US" dirty="0"/>
              <a:t>, PhD Researcher and Lead Library Champion</a:t>
            </a:r>
          </a:p>
        </p:txBody>
      </p:sp>
      <p:sp>
        <p:nvSpPr>
          <p:cNvPr id="3" name="Content Placeholder 2">
            <a:extLst>
              <a:ext uri="{FF2B5EF4-FFF2-40B4-BE49-F238E27FC236}">
                <a16:creationId xmlns:a16="http://schemas.microsoft.com/office/drawing/2014/main" id="{9D4589FB-F6B0-7D14-DFF1-DECDAC69736C}"/>
              </a:ext>
            </a:extLst>
          </p:cNvPr>
          <p:cNvSpPr>
            <a:spLocks noGrp="1"/>
          </p:cNvSpPr>
          <p:nvPr>
            <p:ph idx="1"/>
          </p:nvPr>
        </p:nvSpPr>
        <p:spPr>
          <a:xfrm>
            <a:off x="1614716" y="1430177"/>
            <a:ext cx="5700264" cy="4673607"/>
          </a:xfrm>
        </p:spPr>
        <p:txBody>
          <a:bodyPr anchor="b">
            <a:noAutofit/>
          </a:bodyPr>
          <a:lstStyle/>
          <a:p>
            <a:pPr marL="0" indent="0" algn="ctr">
              <a:buNone/>
            </a:pPr>
            <a:r>
              <a:rPr lang="en-US" sz="2200" b="1" dirty="0"/>
              <a:t>Role</a:t>
            </a:r>
            <a:endParaRPr lang="en-US" sz="2200" dirty="0"/>
          </a:p>
          <a:p>
            <a:pPr marL="0" indent="0">
              <a:buNone/>
            </a:pPr>
            <a:r>
              <a:rPr lang="en-US" sz="2200" dirty="0"/>
              <a:t> Supporting the design and development of an online learning activity by: </a:t>
            </a:r>
          </a:p>
          <a:p>
            <a:pPr marL="0" indent="0">
              <a:buNone/>
            </a:pPr>
            <a:r>
              <a:rPr lang="en-US" sz="2200" dirty="0"/>
              <a:t>1.Suggesting various online asynchronous research skills learning activities and working on the development of the activity with the project lead</a:t>
            </a:r>
          </a:p>
          <a:p>
            <a:pPr marL="0" indent="0">
              <a:buNone/>
            </a:pPr>
            <a:r>
              <a:rPr lang="en-US" sz="2200" dirty="0"/>
              <a:t>2.Analysing the learning activity, identifying gaps and providing feedback </a:t>
            </a:r>
          </a:p>
          <a:p>
            <a:pPr marL="0" indent="0" algn="ctr">
              <a:buNone/>
            </a:pPr>
            <a:r>
              <a:rPr lang="en-US" sz="2200" b="1" dirty="0"/>
              <a:t>Skills  </a:t>
            </a:r>
          </a:p>
          <a:p>
            <a:pPr marL="0" indent="0">
              <a:buNone/>
            </a:pPr>
            <a:r>
              <a:rPr lang="en-US" sz="2200" dirty="0"/>
              <a:t>1.Contributing towards a small-scale research project</a:t>
            </a:r>
          </a:p>
          <a:p>
            <a:pPr marL="0" indent="0">
              <a:buNone/>
            </a:pPr>
            <a:r>
              <a:rPr lang="en-US" sz="2200" dirty="0"/>
              <a:t>2.Contributing towards an impactful project that aims at an enhanced understanding of students’ level of research skills</a:t>
            </a:r>
          </a:p>
        </p:txBody>
      </p:sp>
    </p:spTree>
    <p:extLst>
      <p:ext uri="{BB962C8B-B14F-4D97-AF65-F5344CB8AC3E}">
        <p14:creationId xmlns:p14="http://schemas.microsoft.com/office/powerpoint/2010/main" val="2007086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566E947-FB18-4E34-92A1-7AE6603498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E1FB687-F018-4798-90C8-38F1111E1A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667" y="5257630"/>
            <a:ext cx="10908667" cy="1021405"/>
          </a:xfrm>
        </p:spPr>
        <p:txBody>
          <a:bodyPr vert="horz" lIns="91440" tIns="45720" rIns="91440" bIns="45720" rtlCol="0">
            <a:normAutofit/>
          </a:bodyPr>
          <a:lstStyle/>
          <a:p>
            <a:pPr algn="ctr"/>
            <a:r>
              <a:rPr lang="en-US" spc="-100" dirty="0"/>
              <a:t>Timeline</a:t>
            </a:r>
          </a:p>
        </p:txBody>
      </p:sp>
      <p:sp>
        <p:nvSpPr>
          <p:cNvPr id="28" name="Rectangle 27">
            <a:extLst>
              <a:ext uri="{FF2B5EF4-FFF2-40B4-BE49-F238E27FC236}">
                <a16:creationId xmlns:a16="http://schemas.microsoft.com/office/drawing/2014/main" id="{99BAA161-AE24-467D-9AE2-A99E23CD7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873586495"/>
              </p:ext>
            </p:extLst>
          </p:nvPr>
        </p:nvGraphicFramePr>
        <p:xfrm>
          <a:off x="702726" y="488678"/>
          <a:ext cx="10786547" cy="4523440"/>
        </p:xfrm>
        <a:graphic>
          <a:graphicData uri="http://schemas.openxmlformats.org/drawingml/2006/table">
            <a:tbl>
              <a:tblPr bandRow="1">
                <a:tableStyleId>{00A15C55-8517-42AA-B614-E9B94910E393}</a:tableStyleId>
              </a:tblPr>
              <a:tblGrid>
                <a:gridCol w="3207978">
                  <a:extLst>
                    <a:ext uri="{9D8B030D-6E8A-4147-A177-3AD203B41FA5}">
                      <a16:colId xmlns:a16="http://schemas.microsoft.com/office/drawing/2014/main" val="2619142118"/>
                    </a:ext>
                  </a:extLst>
                </a:gridCol>
                <a:gridCol w="7578569">
                  <a:extLst>
                    <a:ext uri="{9D8B030D-6E8A-4147-A177-3AD203B41FA5}">
                      <a16:colId xmlns:a16="http://schemas.microsoft.com/office/drawing/2014/main" val="3709121229"/>
                    </a:ext>
                  </a:extLst>
                </a:gridCol>
              </a:tblGrid>
              <a:tr h="727837">
                <a:tc>
                  <a:txBody>
                    <a:bodyPr/>
                    <a:lstStyle/>
                    <a:p>
                      <a:pPr marL="0" algn="l" defTabSz="914400" rtl="0" eaLnBrk="1" latinLnBrk="0" hangingPunct="1"/>
                      <a:r>
                        <a:rPr lang="en-GB" sz="2300" kern="1200" cap="none" spc="0" dirty="0"/>
                        <a:t>September 2021</a:t>
                      </a:r>
                    </a:p>
                  </a:txBody>
                  <a:tcPr marL="83855" marR="178263" marT="23958" marB="179690" anchor="b">
                    <a:solidFill>
                      <a:srgbClr val="FFBC01"/>
                    </a:solidFill>
                  </a:tcPr>
                </a:tc>
                <a:tc>
                  <a:txBody>
                    <a:bodyPr/>
                    <a:lstStyle/>
                    <a:p>
                      <a:pPr marL="0" algn="l" defTabSz="914400" rtl="0" eaLnBrk="1" latinLnBrk="0" hangingPunct="1"/>
                      <a:r>
                        <a:rPr lang="en-GB" sz="2300" kern="1200" cap="none" spc="0" dirty="0"/>
                        <a:t>Ethics approval granted by Criminology and Education Research Ethics Committee</a:t>
                      </a:r>
                    </a:p>
                  </a:txBody>
                  <a:tcPr marL="83855" marR="178263" marT="23958" marB="179690" anchor="b">
                    <a:solidFill>
                      <a:srgbClr val="FFBC01"/>
                    </a:solidFill>
                  </a:tcPr>
                </a:tc>
                <a:extLst>
                  <a:ext uri="{0D108BD9-81ED-4DB2-BD59-A6C34878D82A}">
                    <a16:rowId xmlns:a16="http://schemas.microsoft.com/office/drawing/2014/main" val="1531943238"/>
                  </a:ext>
                </a:extLst>
              </a:tr>
              <a:tr h="727837">
                <a:tc>
                  <a:txBody>
                    <a:bodyPr/>
                    <a:lstStyle/>
                    <a:p>
                      <a:r>
                        <a:rPr lang="en-GB" sz="2300" cap="none" spc="0" dirty="0"/>
                        <a:t>October</a:t>
                      </a:r>
                      <a:r>
                        <a:rPr lang="en-GB" sz="2300" cap="none" spc="0" baseline="0" dirty="0"/>
                        <a:t> 2021</a:t>
                      </a:r>
                      <a:endParaRPr lang="en-GB" sz="2300" cap="none" spc="0" dirty="0"/>
                    </a:p>
                  </a:txBody>
                  <a:tcPr marL="83855" marR="118841" marT="23958" marB="179690">
                    <a:solidFill>
                      <a:srgbClr val="FFE59B"/>
                    </a:solidFill>
                  </a:tcPr>
                </a:tc>
                <a:tc>
                  <a:txBody>
                    <a:bodyPr/>
                    <a:lstStyle/>
                    <a:p>
                      <a:r>
                        <a:rPr lang="en-GB" sz="2300" cap="none" spc="0" dirty="0"/>
                        <a:t>Planning meeting held with Library Champion</a:t>
                      </a:r>
                      <a:r>
                        <a:rPr lang="en-GB" sz="2300" cap="none" spc="0" baseline="0" dirty="0"/>
                        <a:t> Leaders to determine output and theme of learning activity</a:t>
                      </a:r>
                      <a:endParaRPr lang="en-GB" sz="2300" cap="none" spc="0" dirty="0"/>
                    </a:p>
                  </a:txBody>
                  <a:tcPr marL="83855" marR="118841" marT="23958" marB="179690">
                    <a:solidFill>
                      <a:srgbClr val="FFE59B"/>
                    </a:solidFill>
                  </a:tcPr>
                </a:tc>
                <a:extLst>
                  <a:ext uri="{0D108BD9-81ED-4DB2-BD59-A6C34878D82A}">
                    <a16:rowId xmlns:a16="http://schemas.microsoft.com/office/drawing/2014/main" val="599827320"/>
                  </a:ext>
                </a:extLst>
              </a:tr>
              <a:tr h="487892">
                <a:tc>
                  <a:txBody>
                    <a:bodyPr/>
                    <a:lstStyle/>
                    <a:p>
                      <a:r>
                        <a:rPr lang="en-GB" sz="2300" cap="none" spc="0" dirty="0"/>
                        <a:t>November 2021</a:t>
                      </a:r>
                    </a:p>
                  </a:txBody>
                  <a:tcPr marL="83855" marR="118841" marT="23958" marB="179690">
                    <a:solidFill>
                      <a:srgbClr val="FFBC01"/>
                    </a:solidFill>
                  </a:tcPr>
                </a:tc>
                <a:tc>
                  <a:txBody>
                    <a:bodyPr/>
                    <a:lstStyle/>
                    <a:p>
                      <a:r>
                        <a:rPr lang="en-GB" sz="2300" cap="none" spc="0" dirty="0"/>
                        <a:t>Drop in and walk through sessions held for Library Champions</a:t>
                      </a:r>
                      <a:r>
                        <a:rPr lang="en-GB" sz="2300" cap="none" spc="0" baseline="0" dirty="0"/>
                        <a:t> to find out more</a:t>
                      </a:r>
                      <a:endParaRPr lang="en-GB" sz="2300" cap="none" spc="0" dirty="0"/>
                    </a:p>
                  </a:txBody>
                  <a:tcPr marL="83855" marR="118841" marT="23958" marB="179690">
                    <a:solidFill>
                      <a:srgbClr val="FFBC01"/>
                    </a:solidFill>
                  </a:tcPr>
                </a:tc>
                <a:extLst>
                  <a:ext uri="{0D108BD9-81ED-4DB2-BD59-A6C34878D82A}">
                    <a16:rowId xmlns:a16="http://schemas.microsoft.com/office/drawing/2014/main" val="2140123298"/>
                  </a:ext>
                </a:extLst>
              </a:tr>
              <a:tr h="727837">
                <a:tc>
                  <a:txBody>
                    <a:bodyPr/>
                    <a:lstStyle/>
                    <a:p>
                      <a:r>
                        <a:rPr lang="en-GB" sz="2300" cap="none" spc="0" dirty="0"/>
                        <a:t>November/December</a:t>
                      </a:r>
                      <a:r>
                        <a:rPr lang="en-GB" sz="2300" cap="none" spc="0" baseline="0" dirty="0"/>
                        <a:t> 2021</a:t>
                      </a:r>
                      <a:endParaRPr lang="en-GB" sz="2300" cap="none" spc="0" dirty="0"/>
                    </a:p>
                  </a:txBody>
                  <a:tcPr marL="83855" marR="118841" marT="23958" marB="179690">
                    <a:solidFill>
                      <a:srgbClr val="FFE59B"/>
                    </a:solidFill>
                  </a:tcPr>
                </a:tc>
                <a:tc>
                  <a:txBody>
                    <a:bodyPr/>
                    <a:lstStyle/>
                    <a:p>
                      <a:r>
                        <a:rPr lang="en-GB" sz="2300" cap="none" spc="0" dirty="0"/>
                        <a:t>Participating Library Champions enrolled on Blackboard course,</a:t>
                      </a:r>
                      <a:r>
                        <a:rPr lang="en-GB" sz="2300" cap="none" spc="0" baseline="0" dirty="0"/>
                        <a:t> incorporating pre-completion survey, learning activity and feedback form </a:t>
                      </a:r>
                      <a:endParaRPr lang="en-GB" sz="2300" cap="none" spc="0" dirty="0"/>
                    </a:p>
                  </a:txBody>
                  <a:tcPr marL="83855" marR="118841" marT="23958" marB="179690">
                    <a:solidFill>
                      <a:srgbClr val="FFE59B"/>
                    </a:solidFill>
                  </a:tcPr>
                </a:tc>
                <a:extLst>
                  <a:ext uri="{0D108BD9-81ED-4DB2-BD59-A6C34878D82A}">
                    <a16:rowId xmlns:a16="http://schemas.microsoft.com/office/drawing/2014/main" val="1999183393"/>
                  </a:ext>
                </a:extLst>
              </a:tr>
              <a:tr h="487892">
                <a:tc>
                  <a:txBody>
                    <a:bodyPr/>
                    <a:lstStyle/>
                    <a:p>
                      <a:r>
                        <a:rPr lang="en-GB" sz="2300" cap="none" spc="0" dirty="0"/>
                        <a:t>March 2022</a:t>
                      </a:r>
                    </a:p>
                  </a:txBody>
                  <a:tcPr marL="83855" marR="118841" marT="23958" marB="179690">
                    <a:solidFill>
                      <a:srgbClr val="FFBC01"/>
                    </a:solidFill>
                  </a:tcPr>
                </a:tc>
                <a:tc>
                  <a:txBody>
                    <a:bodyPr/>
                    <a:lstStyle/>
                    <a:p>
                      <a:r>
                        <a:rPr lang="en-GB" sz="2300" cap="none" spc="0" dirty="0"/>
                        <a:t>Post-completion survey distributed</a:t>
                      </a:r>
                    </a:p>
                  </a:txBody>
                  <a:tcPr marL="83855" marR="118841" marT="23958" marB="179690">
                    <a:solidFill>
                      <a:srgbClr val="FFBC01"/>
                    </a:solidFill>
                  </a:tcPr>
                </a:tc>
                <a:extLst>
                  <a:ext uri="{0D108BD9-81ED-4DB2-BD59-A6C34878D82A}">
                    <a16:rowId xmlns:a16="http://schemas.microsoft.com/office/drawing/2014/main" val="28269655"/>
                  </a:ext>
                </a:extLst>
              </a:tr>
            </a:tbl>
          </a:graphicData>
        </a:graphic>
      </p:graphicFrame>
    </p:spTree>
    <p:extLst>
      <p:ext uri="{BB962C8B-B14F-4D97-AF65-F5344CB8AC3E}">
        <p14:creationId xmlns:p14="http://schemas.microsoft.com/office/powerpoint/2010/main" val="3731858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CCCDCCF-DDE7-4FF9-BA8E-DFD3AC93A6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2352FE0-ACFA-479E-A574-CED1C035D3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A2BBDB2-FB98-D84C-CD9E-802FD49324DF}"/>
              </a:ext>
            </a:extLst>
          </p:cNvPr>
          <p:cNvSpPr>
            <a:spLocks noGrp="1"/>
          </p:cNvSpPr>
          <p:nvPr>
            <p:ph type="title"/>
          </p:nvPr>
        </p:nvSpPr>
        <p:spPr>
          <a:xfrm>
            <a:off x="252919" y="1123837"/>
            <a:ext cx="2947482" cy="4601183"/>
          </a:xfrm>
        </p:spPr>
        <p:txBody>
          <a:bodyPr vert="horz" lIns="91440" tIns="45720" rIns="91440" bIns="45720" rtlCol="0">
            <a:normAutofit/>
          </a:bodyPr>
          <a:lstStyle/>
          <a:p>
            <a:r>
              <a:rPr lang="en-US" dirty="0"/>
              <a:t>Project set-up challenges</a:t>
            </a:r>
          </a:p>
        </p:txBody>
      </p:sp>
      <p:sp>
        <p:nvSpPr>
          <p:cNvPr id="29" name="Rectangle 28">
            <a:extLst>
              <a:ext uri="{FF2B5EF4-FFF2-40B4-BE49-F238E27FC236}">
                <a16:creationId xmlns:a16="http://schemas.microsoft.com/office/drawing/2014/main" id="{401F5979-1992-492E-ABBD-62EBC1016C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377CB93F-A0E2-4BBE-B2FC-E93932C7EC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0" name="Content Placeholder 2">
            <a:extLst>
              <a:ext uri="{FF2B5EF4-FFF2-40B4-BE49-F238E27FC236}">
                <a16:creationId xmlns:a16="http://schemas.microsoft.com/office/drawing/2014/main" id="{96709BE5-6CDA-082B-3195-9CE08FCF53D9}"/>
              </a:ext>
            </a:extLst>
          </p:cNvPr>
          <p:cNvGraphicFramePr>
            <a:graphicFrameLocks noGrp="1"/>
          </p:cNvGraphicFramePr>
          <p:nvPr>
            <p:ph sz="quarter" idx="13"/>
            <p:extLst>
              <p:ext uri="{D42A27DB-BD31-4B8C-83A1-F6EECF244321}">
                <p14:modId xmlns:p14="http://schemas.microsoft.com/office/powerpoint/2010/main" val="3452545554"/>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7740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64D545DB-8A58-4FDC-8FF8-F99D917C37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9">
            <a:extLst>
              <a:ext uri="{FF2B5EF4-FFF2-40B4-BE49-F238E27FC236}">
                <a16:creationId xmlns:a16="http://schemas.microsoft.com/office/drawing/2014/main" id="{53F02532-0429-47BE-B7D5-89B31C0C80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6729"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9648" y="1123837"/>
            <a:ext cx="2947482" cy="4601183"/>
          </a:xfrm>
        </p:spPr>
        <p:txBody>
          <a:bodyPr>
            <a:normAutofit/>
          </a:bodyPr>
          <a:lstStyle/>
          <a:p>
            <a:r>
              <a:rPr lang="en-GB" dirty="0"/>
              <a:t>Learning activity content</a:t>
            </a:r>
          </a:p>
        </p:txBody>
      </p:sp>
      <p:sp>
        <p:nvSpPr>
          <p:cNvPr id="3" name="Content Placeholder 2"/>
          <p:cNvSpPr>
            <a:spLocks noGrp="1"/>
          </p:cNvSpPr>
          <p:nvPr>
            <p:ph sz="quarter" idx="13"/>
          </p:nvPr>
        </p:nvSpPr>
        <p:spPr>
          <a:xfrm>
            <a:off x="623406" y="861667"/>
            <a:ext cx="7144519" cy="5120640"/>
          </a:xfrm>
        </p:spPr>
        <p:txBody>
          <a:bodyPr>
            <a:noAutofit/>
          </a:bodyPr>
          <a:lstStyle/>
          <a:p>
            <a:r>
              <a:rPr lang="en-GB" sz="2200" dirty="0">
                <a:solidFill>
                  <a:schemeClr val="tx1"/>
                </a:solidFill>
              </a:rPr>
              <a:t>Packaged in Blackboard learning module, with broad theme of evaluating information</a:t>
            </a:r>
          </a:p>
          <a:p>
            <a:r>
              <a:rPr lang="en-GB" sz="2200" dirty="0">
                <a:solidFill>
                  <a:schemeClr val="tx1"/>
                </a:solidFill>
              </a:rPr>
              <a:t>Pre-completion survey and feedback form created in JISC Online Surveys</a:t>
            </a:r>
          </a:p>
          <a:p>
            <a:r>
              <a:rPr lang="en-GB" sz="2200" dirty="0">
                <a:solidFill>
                  <a:schemeClr val="tx1"/>
                </a:solidFill>
              </a:rPr>
              <a:t>Introduction to types of information and approaches to evaluation, supported by </a:t>
            </a:r>
            <a:r>
              <a:rPr lang="en-GB" sz="2200" i="1" dirty="0">
                <a:solidFill>
                  <a:schemeClr val="tx1"/>
                </a:solidFill>
              </a:rPr>
              <a:t>Discovering Types of Information </a:t>
            </a:r>
            <a:r>
              <a:rPr lang="en-GB" sz="2200" dirty="0">
                <a:solidFill>
                  <a:schemeClr val="tx1"/>
                </a:solidFill>
              </a:rPr>
              <a:t>Word guide</a:t>
            </a:r>
          </a:p>
          <a:p>
            <a:r>
              <a:rPr lang="en-GB" sz="2200" dirty="0" err="1">
                <a:solidFill>
                  <a:schemeClr val="tx1"/>
                </a:solidFill>
              </a:rPr>
              <a:t>Panopto</a:t>
            </a:r>
            <a:r>
              <a:rPr lang="en-GB" sz="2200" dirty="0">
                <a:solidFill>
                  <a:schemeClr val="tx1"/>
                </a:solidFill>
              </a:rPr>
              <a:t> video (6 min) on evaluating academic sources, with integrated quiz questions to self-check understanding</a:t>
            </a:r>
          </a:p>
          <a:p>
            <a:r>
              <a:rPr lang="en-GB" sz="2200" dirty="0">
                <a:solidFill>
                  <a:schemeClr val="tx1"/>
                </a:solidFill>
              </a:rPr>
              <a:t>Guide to evaluating other sources using SIFT method, with activity to try out and share feedback through Forms poll</a:t>
            </a:r>
          </a:p>
          <a:p>
            <a:r>
              <a:rPr lang="en-GB" sz="2200" dirty="0">
                <a:solidFill>
                  <a:schemeClr val="tx1"/>
                </a:solidFill>
              </a:rPr>
              <a:t>Overview of how referencing can contribute to evaluation of sources linking to referencing support on Academic Skills Online</a:t>
            </a:r>
          </a:p>
        </p:txBody>
      </p:sp>
      <p:sp>
        <p:nvSpPr>
          <p:cNvPr id="7" name="Rectangle 11">
            <a:extLst>
              <a:ext uri="{FF2B5EF4-FFF2-40B4-BE49-F238E27FC236}">
                <a16:creationId xmlns:a16="http://schemas.microsoft.com/office/drawing/2014/main" id="{E3401C9A-B20D-42B0-B7C0-0E4D1CE585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406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9940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566E947-FB18-4E34-92A1-7AE6603498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7E1FB687-F018-4798-90C8-38F1111E1A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667" y="5257630"/>
            <a:ext cx="10908667" cy="1021405"/>
          </a:xfrm>
        </p:spPr>
        <p:txBody>
          <a:bodyPr>
            <a:normAutofit/>
          </a:bodyPr>
          <a:lstStyle/>
          <a:p>
            <a:pPr algn="ctr"/>
            <a:r>
              <a:rPr lang="en-GB"/>
              <a:t>Participation</a:t>
            </a:r>
          </a:p>
        </p:txBody>
      </p:sp>
      <p:sp>
        <p:nvSpPr>
          <p:cNvPr id="10" name="Rectangle 14">
            <a:extLst>
              <a:ext uri="{FF2B5EF4-FFF2-40B4-BE49-F238E27FC236}">
                <a16:creationId xmlns:a16="http://schemas.microsoft.com/office/drawing/2014/main" id="{99BAA161-AE24-467D-9AE2-A99E23CD7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474538372"/>
              </p:ext>
            </p:extLst>
          </p:nvPr>
        </p:nvGraphicFramePr>
        <p:xfrm>
          <a:off x="702727" y="1029176"/>
          <a:ext cx="10786546" cy="34441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3807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20151" y="899"/>
            <a:ext cx="10363200" cy="1143000"/>
          </a:xfrm>
        </p:spPr>
        <p:txBody>
          <a:bodyPr/>
          <a:lstStyle/>
          <a:p>
            <a:pPr algn="ctr"/>
            <a:r>
              <a:rPr lang="en-GB" dirty="0">
                <a:solidFill>
                  <a:srgbClr val="545454"/>
                </a:solidFill>
              </a:rPr>
              <a:t>Pre-Survey: Participants</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668649809"/>
              </p:ext>
            </p:extLst>
          </p:nvPr>
        </p:nvGraphicFramePr>
        <p:xfrm>
          <a:off x="1445172" y="1666875"/>
          <a:ext cx="4168775" cy="4124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2941673517"/>
              </p:ext>
            </p:extLst>
          </p:nvPr>
        </p:nvGraphicFramePr>
        <p:xfrm>
          <a:off x="6627728" y="1667434"/>
          <a:ext cx="4168588" cy="41237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63543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Custom 6">
      <a:dk1>
        <a:srgbClr val="000000"/>
      </a:dk1>
      <a:lt1>
        <a:srgbClr val="FFFFFF"/>
      </a:lt1>
      <a:dk2>
        <a:srgbClr val="545454"/>
      </a:dk2>
      <a:lt2>
        <a:srgbClr val="BFBFBF"/>
      </a:lt2>
      <a:accent1>
        <a:srgbClr val="12444E"/>
      </a:accent1>
      <a:accent2>
        <a:srgbClr val="8E6900"/>
      </a:accent2>
      <a:accent3>
        <a:srgbClr val="5E7B17"/>
      </a:accent3>
      <a:accent4>
        <a:srgbClr val="B25406"/>
      </a:accent4>
      <a:accent5>
        <a:srgbClr val="0E5E54"/>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325</TotalTime>
  <Words>698</Words>
  <Application>Microsoft Office PowerPoint</Application>
  <PresentationFormat>Widescreen</PresentationFormat>
  <Paragraphs>87</Paragraphs>
  <Slides>18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Corbel</vt:lpstr>
      <vt:lpstr>Wingdings 2</vt:lpstr>
      <vt:lpstr>Frame</vt:lpstr>
      <vt:lpstr>Redefining research skills teaching</vt:lpstr>
      <vt:lpstr>Context</vt:lpstr>
      <vt:lpstr>Student connections</vt:lpstr>
      <vt:lpstr>Lead Library Champions Contribution to the Project   Khadidja Kelalech, PhD Researcher and Lead Library Champion</vt:lpstr>
      <vt:lpstr>Timeline</vt:lpstr>
      <vt:lpstr>Project set-up challenges</vt:lpstr>
      <vt:lpstr>Learning activity content</vt:lpstr>
      <vt:lpstr>Participation</vt:lpstr>
      <vt:lpstr>Pre-Survey: Participants</vt:lpstr>
      <vt:lpstr>Pre-Survey: finding information</vt:lpstr>
      <vt:lpstr>Pre-Survey: evaluating information</vt:lpstr>
      <vt:lpstr>Pre-Survey: referencing information</vt:lpstr>
      <vt:lpstr>Learning activity feedback</vt:lpstr>
      <vt:lpstr>Learning activity feedback</vt:lpstr>
      <vt:lpstr>Post-Survey: Participants</vt:lpstr>
      <vt:lpstr>Post-Survey: evaluating information</vt:lpstr>
      <vt:lpstr>Post-Survey: Learning Activity</vt:lpstr>
      <vt:lpstr>Closing thoughts</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Catherine C.A.</dc:creator>
  <cp:lastModifiedBy>Taylor, Catherine C.A.</cp:lastModifiedBy>
  <cp:revision>321</cp:revision>
  <dcterms:created xsi:type="dcterms:W3CDTF">2022-03-29T08:46:24Z</dcterms:created>
  <dcterms:modified xsi:type="dcterms:W3CDTF">2022-08-24T13:04:47Z</dcterms:modified>
</cp:coreProperties>
</file>