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2" r:id="rId5"/>
    <p:sldId id="263" r:id="rId6"/>
    <p:sldId id="268" r:id="rId7"/>
    <p:sldId id="269" r:id="rId8"/>
    <p:sldId id="276" r:id="rId9"/>
    <p:sldId id="272" r:id="rId10"/>
    <p:sldId id="273" r:id="rId11"/>
    <p:sldId id="274" r:id="rId12"/>
    <p:sldId id="275" r:id="rId13"/>
    <p:sldId id="271" r:id="rId14"/>
    <p:sldId id="277" r:id="rId15"/>
    <p:sldId id="278" r:id="rId16"/>
  </p:sldIdLst>
  <p:sldSz cx="9144000" cy="5143500" type="screen16x9"/>
  <p:notesSz cx="9144000" cy="6858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9884" autoAdjust="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1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67" d="100"/>
          <a:sy n="167" d="100"/>
        </p:scale>
        <p:origin x="1976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19304-AE7D-4EC4-A203-CA50254C0D4C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B81EDC2-7486-4BC8-95E6-D6159F965830}">
      <dgm:prSet phldrT="[Text]"/>
      <dgm:spPr/>
      <dgm:t>
        <a:bodyPr/>
        <a:lstStyle/>
        <a:p>
          <a:r>
            <a:rPr lang="en-US" dirty="0"/>
            <a:t>University of Birmingham</a:t>
          </a:r>
        </a:p>
      </dgm:t>
    </dgm:pt>
    <dgm:pt modelId="{B36855A1-0135-46F6-B60D-95F454058CBE}" type="parTrans" cxnId="{B097F656-0F35-40D2-95D1-46B79F145209}">
      <dgm:prSet/>
      <dgm:spPr/>
      <dgm:t>
        <a:bodyPr/>
        <a:lstStyle/>
        <a:p>
          <a:endParaRPr lang="en-US"/>
        </a:p>
      </dgm:t>
    </dgm:pt>
    <dgm:pt modelId="{A5D935BD-5324-4ADE-9991-DE75AA063F15}" type="sibTrans" cxnId="{B097F656-0F35-40D2-95D1-46B79F145209}">
      <dgm:prSet/>
      <dgm:spPr/>
      <dgm:t>
        <a:bodyPr/>
        <a:lstStyle/>
        <a:p>
          <a:endParaRPr lang="en-US"/>
        </a:p>
      </dgm:t>
    </dgm:pt>
    <dgm:pt modelId="{68ADEDC2-BAB3-4941-8CBE-8077472A0191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Arts and Law (CAL)</a:t>
          </a:r>
        </a:p>
      </dgm:t>
    </dgm:pt>
    <dgm:pt modelId="{FDCA1E56-F888-41CD-AA5C-D724760C1FDD}" type="parTrans" cxnId="{9B2FD57F-7E31-4CB9-ADDB-AA328CFE1FC6}">
      <dgm:prSet/>
      <dgm:spPr/>
      <dgm:t>
        <a:bodyPr/>
        <a:lstStyle/>
        <a:p>
          <a:endParaRPr lang="en-US"/>
        </a:p>
      </dgm:t>
    </dgm:pt>
    <dgm:pt modelId="{7EF77073-0692-4331-B233-8F69333AF198}" type="sibTrans" cxnId="{9B2FD57F-7E31-4CB9-ADDB-AA328CFE1FC6}">
      <dgm:prSet/>
      <dgm:spPr/>
      <dgm:t>
        <a:bodyPr/>
        <a:lstStyle/>
        <a:p>
          <a:endParaRPr lang="en-US"/>
        </a:p>
      </dgm:t>
    </dgm:pt>
    <dgm:pt modelId="{529C5AFF-5AED-4F5D-87C2-78CFD140E6B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Engineering and Physical Sciences (EPS)</a:t>
          </a:r>
        </a:p>
      </dgm:t>
    </dgm:pt>
    <dgm:pt modelId="{FFFA9EAE-0394-47D1-B3C4-A7BBCD829469}" type="parTrans" cxnId="{CC0B1FB3-898A-4C98-A6A8-E5047B58F9AC}">
      <dgm:prSet/>
      <dgm:spPr/>
      <dgm:t>
        <a:bodyPr/>
        <a:lstStyle/>
        <a:p>
          <a:endParaRPr lang="en-US"/>
        </a:p>
      </dgm:t>
    </dgm:pt>
    <dgm:pt modelId="{806550F6-624B-40D7-AF06-2A19608DBC87}" type="sibTrans" cxnId="{CC0B1FB3-898A-4C98-A6A8-E5047B58F9AC}">
      <dgm:prSet/>
      <dgm:spPr/>
      <dgm:t>
        <a:bodyPr/>
        <a:lstStyle/>
        <a:p>
          <a:endParaRPr lang="en-US"/>
        </a:p>
      </dgm:t>
    </dgm:pt>
    <dgm:pt modelId="{D963ACE9-2A35-4705-ABCE-F8C04B72325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Life and Environmental Sciences (LES)</a:t>
          </a:r>
        </a:p>
      </dgm:t>
    </dgm:pt>
    <dgm:pt modelId="{F2F5254D-AB55-4195-9200-4EEF6EB80B76}" type="parTrans" cxnId="{8FFB611C-6469-4FAF-B4A4-4CD172464589}">
      <dgm:prSet/>
      <dgm:spPr/>
      <dgm:t>
        <a:bodyPr/>
        <a:lstStyle/>
        <a:p>
          <a:endParaRPr lang="en-US"/>
        </a:p>
      </dgm:t>
    </dgm:pt>
    <dgm:pt modelId="{CB3C816C-C23E-49DF-A070-A2B07437F27A}" type="sibTrans" cxnId="{8FFB611C-6469-4FAF-B4A4-4CD172464589}">
      <dgm:prSet/>
      <dgm:spPr/>
      <dgm:t>
        <a:bodyPr/>
        <a:lstStyle/>
        <a:p>
          <a:endParaRPr lang="en-US"/>
        </a:p>
      </dgm:t>
    </dgm:pt>
    <dgm:pt modelId="{E04F5C20-A37F-400F-8C6F-6FF30208247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Medical and Dental Sciences (MDS)</a:t>
          </a:r>
        </a:p>
      </dgm:t>
    </dgm:pt>
    <dgm:pt modelId="{4B0BDEAD-C1D3-4EF4-8355-8BCE1F88E29D}" type="parTrans" cxnId="{2D29B485-6C16-43DB-AFA5-CAF879B87244}">
      <dgm:prSet/>
      <dgm:spPr/>
      <dgm:t>
        <a:bodyPr/>
        <a:lstStyle/>
        <a:p>
          <a:endParaRPr lang="en-US"/>
        </a:p>
      </dgm:t>
    </dgm:pt>
    <dgm:pt modelId="{7137D24F-7DA2-4771-B7BA-987C9C7CD6C8}" type="sibTrans" cxnId="{2D29B485-6C16-43DB-AFA5-CAF879B87244}">
      <dgm:prSet/>
      <dgm:spPr/>
      <dgm:t>
        <a:bodyPr/>
        <a:lstStyle/>
        <a:p>
          <a:endParaRPr lang="en-US"/>
        </a:p>
      </dgm:t>
    </dgm:pt>
    <dgm:pt modelId="{87388623-684E-45E2-B96C-6D9C15486F9B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Social Sciences (</a:t>
          </a:r>
          <a:r>
            <a:rPr lang="en-US" dirty="0" err="1"/>
            <a:t>CoSS</a:t>
          </a:r>
          <a:r>
            <a:rPr lang="en-US" dirty="0"/>
            <a:t>)</a:t>
          </a:r>
        </a:p>
      </dgm:t>
    </dgm:pt>
    <dgm:pt modelId="{4A76E3AE-952A-4D1A-AA9E-16CBE6AA287C}" type="parTrans" cxnId="{0FB0376A-B831-462A-86E6-DEB3BF2855B0}">
      <dgm:prSet/>
      <dgm:spPr/>
      <dgm:t>
        <a:bodyPr/>
        <a:lstStyle/>
        <a:p>
          <a:endParaRPr lang="en-US"/>
        </a:p>
      </dgm:t>
    </dgm:pt>
    <dgm:pt modelId="{EFC7C70B-1AD2-4A5E-87CE-E97FC3E59233}" type="sibTrans" cxnId="{0FB0376A-B831-462A-86E6-DEB3BF2855B0}">
      <dgm:prSet/>
      <dgm:spPr/>
      <dgm:t>
        <a:bodyPr/>
        <a:lstStyle/>
        <a:p>
          <a:endParaRPr lang="en-US"/>
        </a:p>
      </dgm:t>
    </dgm:pt>
    <dgm:pt modelId="{AC42F0DF-2A30-4C9D-A4E2-1D4A86805C88}">
      <dgm:prSet phldrT="[Text]"/>
      <dgm:spPr>
        <a:solidFill>
          <a:srgbClr val="44546A"/>
        </a:solidFill>
      </dgm:spPr>
      <dgm:t>
        <a:bodyPr/>
        <a:lstStyle/>
        <a:p>
          <a:endParaRPr lang="en-US" dirty="0"/>
        </a:p>
      </dgm:t>
    </dgm:pt>
    <dgm:pt modelId="{7D02B889-9336-4F5E-BCFD-536EC1413485}" type="parTrans" cxnId="{5BC79D23-EF6E-4DA9-AD99-0FD269EC2F4D}">
      <dgm:prSet/>
      <dgm:spPr/>
      <dgm:t>
        <a:bodyPr/>
        <a:lstStyle/>
        <a:p>
          <a:endParaRPr lang="en-US"/>
        </a:p>
      </dgm:t>
    </dgm:pt>
    <dgm:pt modelId="{A4BA054B-AF5D-470D-95D6-2E3CB9AF3DCD}" type="sibTrans" cxnId="{5BC79D23-EF6E-4DA9-AD99-0FD269EC2F4D}">
      <dgm:prSet/>
      <dgm:spPr/>
      <dgm:t>
        <a:bodyPr/>
        <a:lstStyle/>
        <a:p>
          <a:endParaRPr lang="en-US"/>
        </a:p>
      </dgm:t>
    </dgm:pt>
    <dgm:pt modelId="{B8933FBE-33D0-42D0-9A91-0A221DBA5931}" type="pres">
      <dgm:prSet presAssocID="{4A719304-AE7D-4EC4-A203-CA50254C0D4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354AB8-6C95-4B9F-8766-323ABEB5701F}" type="pres">
      <dgm:prSet presAssocID="{2B81EDC2-7486-4BC8-95E6-D6159F965830}" presName="centerShape" presStyleLbl="node0" presStyleIdx="0" presStyleCnt="1" custScaleX="108635" custScaleY="100945"/>
      <dgm:spPr/>
      <dgm:t>
        <a:bodyPr/>
        <a:lstStyle/>
        <a:p>
          <a:endParaRPr lang="en-US"/>
        </a:p>
      </dgm:t>
    </dgm:pt>
    <dgm:pt modelId="{E364D53A-23D9-48A8-8772-C7C965BF37BC}" type="pres">
      <dgm:prSet presAssocID="{68ADEDC2-BAB3-4941-8CBE-8077472A0191}" presName="node" presStyleLbl="node1" presStyleIdx="0" presStyleCnt="5" custScaleX="118845" custScaleY="118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6E886-B18C-4D07-9335-15F9750D6CDE}" type="pres">
      <dgm:prSet presAssocID="{68ADEDC2-BAB3-4941-8CBE-8077472A0191}" presName="dummy" presStyleCnt="0"/>
      <dgm:spPr/>
    </dgm:pt>
    <dgm:pt modelId="{1BB452BB-04FB-4815-9984-AF1249F2DC03}" type="pres">
      <dgm:prSet presAssocID="{7EF77073-0692-4331-B233-8F69333AF19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E065B84-6C76-41EE-8BDA-F002A8126B86}" type="pres">
      <dgm:prSet presAssocID="{529C5AFF-5AED-4F5D-87C2-78CFD140E6BE}" presName="node" presStyleLbl="node1" presStyleIdx="1" presStyleCnt="5" custScaleX="118845" custScaleY="118701" custRadScaleRad="101138" custRadScaleInc="-33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82BCB-689C-47EA-8355-1BF6F54B5FD8}" type="pres">
      <dgm:prSet presAssocID="{529C5AFF-5AED-4F5D-87C2-78CFD140E6BE}" presName="dummy" presStyleCnt="0"/>
      <dgm:spPr/>
    </dgm:pt>
    <dgm:pt modelId="{538BB5EB-1766-429D-A478-90661D8DBCB3}" type="pres">
      <dgm:prSet presAssocID="{806550F6-624B-40D7-AF06-2A19608DBC8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DADC8A0-8E70-4B1C-A1BE-62C24C2C098E}" type="pres">
      <dgm:prSet presAssocID="{D963ACE9-2A35-4705-ABCE-F8C04B72325E}" presName="node" presStyleLbl="node1" presStyleIdx="2" presStyleCnt="5" custScaleX="118845" custScaleY="118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B2AE6-D9BE-4EBE-971B-CDCFA9FC886B}" type="pres">
      <dgm:prSet presAssocID="{D963ACE9-2A35-4705-ABCE-F8C04B72325E}" presName="dummy" presStyleCnt="0"/>
      <dgm:spPr/>
    </dgm:pt>
    <dgm:pt modelId="{F358A346-A12C-42BC-A51C-71293BC231A5}" type="pres">
      <dgm:prSet presAssocID="{CB3C816C-C23E-49DF-A070-A2B07437F27A}" presName="sibTrans" presStyleLbl="sibTrans2D1" presStyleIdx="2" presStyleCnt="5"/>
      <dgm:spPr/>
      <dgm:t>
        <a:bodyPr/>
        <a:lstStyle/>
        <a:p>
          <a:endParaRPr lang="en-US"/>
        </a:p>
      </dgm:t>
    </dgm:pt>
    <dgm:pt modelId="{AFA5907A-DB05-4C2A-87D2-7B70787E3AB1}" type="pres">
      <dgm:prSet presAssocID="{E04F5C20-A37F-400F-8C6F-6FF302082471}" presName="node" presStyleLbl="node1" presStyleIdx="3" presStyleCnt="5" custScaleX="118845" custScaleY="118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8D2F1-0076-4AA6-9A23-BFA9A35C287D}" type="pres">
      <dgm:prSet presAssocID="{E04F5C20-A37F-400F-8C6F-6FF302082471}" presName="dummy" presStyleCnt="0"/>
      <dgm:spPr/>
    </dgm:pt>
    <dgm:pt modelId="{6DD62775-D048-4340-B52D-3234E4EB2422}" type="pres">
      <dgm:prSet presAssocID="{7137D24F-7DA2-4771-B7BA-987C9C7CD6C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7FD8386-D0AA-4922-BCEB-DC6AC99D1F90}" type="pres">
      <dgm:prSet presAssocID="{87388623-684E-45E2-B96C-6D9C15486F9B}" presName="node" presStyleLbl="node1" presStyleIdx="4" presStyleCnt="5" custScaleX="118845" custScaleY="118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59BA-3A70-42D6-A620-75A3D3C5ACD2}" type="pres">
      <dgm:prSet presAssocID="{87388623-684E-45E2-B96C-6D9C15486F9B}" presName="dummy" presStyleCnt="0"/>
      <dgm:spPr/>
    </dgm:pt>
    <dgm:pt modelId="{81A080BB-024E-4DD4-B29B-FF379F52D74E}" type="pres">
      <dgm:prSet presAssocID="{EFC7C70B-1AD2-4A5E-87CE-E97FC3E59233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5BC79D23-EF6E-4DA9-AD99-0FD269EC2F4D}" srcId="{4A719304-AE7D-4EC4-A203-CA50254C0D4C}" destId="{AC42F0DF-2A30-4C9D-A4E2-1D4A86805C88}" srcOrd="1" destOrd="0" parTransId="{7D02B889-9336-4F5E-BCFD-536EC1413485}" sibTransId="{A4BA054B-AF5D-470D-95D6-2E3CB9AF3DCD}"/>
    <dgm:cxn modelId="{2D29B485-6C16-43DB-AFA5-CAF879B87244}" srcId="{2B81EDC2-7486-4BC8-95E6-D6159F965830}" destId="{E04F5C20-A37F-400F-8C6F-6FF302082471}" srcOrd="3" destOrd="0" parTransId="{4B0BDEAD-C1D3-4EF4-8355-8BCE1F88E29D}" sibTransId="{7137D24F-7DA2-4771-B7BA-987C9C7CD6C8}"/>
    <dgm:cxn modelId="{20282D98-C8E8-4260-B75E-92CFD2795CD3}" type="presOf" srcId="{806550F6-624B-40D7-AF06-2A19608DBC87}" destId="{538BB5EB-1766-429D-A478-90661D8DBCB3}" srcOrd="0" destOrd="0" presId="urn:microsoft.com/office/officeart/2005/8/layout/radial6"/>
    <dgm:cxn modelId="{47097B0E-4FC7-4F85-AC64-A59C810E500C}" type="presOf" srcId="{CB3C816C-C23E-49DF-A070-A2B07437F27A}" destId="{F358A346-A12C-42BC-A51C-71293BC231A5}" srcOrd="0" destOrd="0" presId="urn:microsoft.com/office/officeart/2005/8/layout/radial6"/>
    <dgm:cxn modelId="{67B04610-2D3D-491E-86A7-2CAC0521373B}" type="presOf" srcId="{7137D24F-7DA2-4771-B7BA-987C9C7CD6C8}" destId="{6DD62775-D048-4340-B52D-3234E4EB2422}" srcOrd="0" destOrd="0" presId="urn:microsoft.com/office/officeart/2005/8/layout/radial6"/>
    <dgm:cxn modelId="{FA60C55C-3138-4F72-8DE7-180323515E7B}" type="presOf" srcId="{EFC7C70B-1AD2-4A5E-87CE-E97FC3E59233}" destId="{81A080BB-024E-4DD4-B29B-FF379F52D74E}" srcOrd="0" destOrd="0" presId="urn:microsoft.com/office/officeart/2005/8/layout/radial6"/>
    <dgm:cxn modelId="{49D31841-770C-43A9-A3CA-027548DB8D11}" type="presOf" srcId="{2B81EDC2-7486-4BC8-95E6-D6159F965830}" destId="{74354AB8-6C95-4B9F-8766-323ABEB5701F}" srcOrd="0" destOrd="0" presId="urn:microsoft.com/office/officeart/2005/8/layout/radial6"/>
    <dgm:cxn modelId="{21F59E31-2D0C-422F-B71B-0B4B30AC5CE1}" type="presOf" srcId="{68ADEDC2-BAB3-4941-8CBE-8077472A0191}" destId="{E364D53A-23D9-48A8-8772-C7C965BF37BC}" srcOrd="0" destOrd="0" presId="urn:microsoft.com/office/officeart/2005/8/layout/radial6"/>
    <dgm:cxn modelId="{7CA2C7F6-99FF-49AD-8A68-53864F8A69A1}" type="presOf" srcId="{529C5AFF-5AED-4F5D-87C2-78CFD140E6BE}" destId="{CE065B84-6C76-41EE-8BDA-F002A8126B86}" srcOrd="0" destOrd="0" presId="urn:microsoft.com/office/officeart/2005/8/layout/radial6"/>
    <dgm:cxn modelId="{0FB0376A-B831-462A-86E6-DEB3BF2855B0}" srcId="{2B81EDC2-7486-4BC8-95E6-D6159F965830}" destId="{87388623-684E-45E2-B96C-6D9C15486F9B}" srcOrd="4" destOrd="0" parTransId="{4A76E3AE-952A-4D1A-AA9E-16CBE6AA287C}" sibTransId="{EFC7C70B-1AD2-4A5E-87CE-E97FC3E59233}"/>
    <dgm:cxn modelId="{C077D960-2B96-4E8D-90AC-B7098DD43DC9}" type="presOf" srcId="{4A719304-AE7D-4EC4-A203-CA50254C0D4C}" destId="{B8933FBE-33D0-42D0-9A91-0A221DBA5931}" srcOrd="0" destOrd="0" presId="urn:microsoft.com/office/officeart/2005/8/layout/radial6"/>
    <dgm:cxn modelId="{9B2FD57F-7E31-4CB9-ADDB-AA328CFE1FC6}" srcId="{2B81EDC2-7486-4BC8-95E6-D6159F965830}" destId="{68ADEDC2-BAB3-4941-8CBE-8077472A0191}" srcOrd="0" destOrd="0" parTransId="{FDCA1E56-F888-41CD-AA5C-D724760C1FDD}" sibTransId="{7EF77073-0692-4331-B233-8F69333AF198}"/>
    <dgm:cxn modelId="{CF5DA2AE-BE36-4ECD-96DD-598BD0C54CB9}" type="presOf" srcId="{7EF77073-0692-4331-B233-8F69333AF198}" destId="{1BB452BB-04FB-4815-9984-AF1249F2DC03}" srcOrd="0" destOrd="0" presId="urn:microsoft.com/office/officeart/2005/8/layout/radial6"/>
    <dgm:cxn modelId="{875E4C9C-29C1-4887-AD02-DDA91898A7D8}" type="presOf" srcId="{D963ACE9-2A35-4705-ABCE-F8C04B72325E}" destId="{CDADC8A0-8E70-4B1C-A1BE-62C24C2C098E}" srcOrd="0" destOrd="0" presId="urn:microsoft.com/office/officeart/2005/8/layout/radial6"/>
    <dgm:cxn modelId="{CC0B1FB3-898A-4C98-A6A8-E5047B58F9AC}" srcId="{2B81EDC2-7486-4BC8-95E6-D6159F965830}" destId="{529C5AFF-5AED-4F5D-87C2-78CFD140E6BE}" srcOrd="1" destOrd="0" parTransId="{FFFA9EAE-0394-47D1-B3C4-A7BBCD829469}" sibTransId="{806550F6-624B-40D7-AF06-2A19608DBC87}"/>
    <dgm:cxn modelId="{C4F760CE-5B78-47FE-B9E8-8CE59E88A309}" type="presOf" srcId="{E04F5C20-A37F-400F-8C6F-6FF302082471}" destId="{AFA5907A-DB05-4C2A-87D2-7B70787E3AB1}" srcOrd="0" destOrd="0" presId="urn:microsoft.com/office/officeart/2005/8/layout/radial6"/>
    <dgm:cxn modelId="{B097F656-0F35-40D2-95D1-46B79F145209}" srcId="{4A719304-AE7D-4EC4-A203-CA50254C0D4C}" destId="{2B81EDC2-7486-4BC8-95E6-D6159F965830}" srcOrd="0" destOrd="0" parTransId="{B36855A1-0135-46F6-B60D-95F454058CBE}" sibTransId="{A5D935BD-5324-4ADE-9991-DE75AA063F15}"/>
    <dgm:cxn modelId="{8FFB611C-6469-4FAF-B4A4-4CD172464589}" srcId="{2B81EDC2-7486-4BC8-95E6-D6159F965830}" destId="{D963ACE9-2A35-4705-ABCE-F8C04B72325E}" srcOrd="2" destOrd="0" parTransId="{F2F5254D-AB55-4195-9200-4EEF6EB80B76}" sibTransId="{CB3C816C-C23E-49DF-A070-A2B07437F27A}"/>
    <dgm:cxn modelId="{291B0185-6D36-4DB5-B310-8EE774816599}" type="presOf" srcId="{87388623-684E-45E2-B96C-6D9C15486F9B}" destId="{57FD8386-D0AA-4922-BCEB-DC6AC99D1F90}" srcOrd="0" destOrd="0" presId="urn:microsoft.com/office/officeart/2005/8/layout/radial6"/>
    <dgm:cxn modelId="{2E1C5F0C-FE3E-4125-9B2B-D49BBD6668B2}" type="presParOf" srcId="{B8933FBE-33D0-42D0-9A91-0A221DBA5931}" destId="{74354AB8-6C95-4B9F-8766-323ABEB5701F}" srcOrd="0" destOrd="0" presId="urn:microsoft.com/office/officeart/2005/8/layout/radial6"/>
    <dgm:cxn modelId="{9E53CD5F-3675-43A4-8753-BA53129A5187}" type="presParOf" srcId="{B8933FBE-33D0-42D0-9A91-0A221DBA5931}" destId="{E364D53A-23D9-48A8-8772-C7C965BF37BC}" srcOrd="1" destOrd="0" presId="urn:microsoft.com/office/officeart/2005/8/layout/radial6"/>
    <dgm:cxn modelId="{DA5D3AA9-0790-48F2-9A1F-01012B496411}" type="presParOf" srcId="{B8933FBE-33D0-42D0-9A91-0A221DBA5931}" destId="{8876E886-B18C-4D07-9335-15F9750D6CDE}" srcOrd="2" destOrd="0" presId="urn:microsoft.com/office/officeart/2005/8/layout/radial6"/>
    <dgm:cxn modelId="{071B3D9B-B32F-4C9D-84EB-EF311EDED277}" type="presParOf" srcId="{B8933FBE-33D0-42D0-9A91-0A221DBA5931}" destId="{1BB452BB-04FB-4815-9984-AF1249F2DC03}" srcOrd="3" destOrd="0" presId="urn:microsoft.com/office/officeart/2005/8/layout/radial6"/>
    <dgm:cxn modelId="{DC742AFA-EB76-4AFC-A3D5-28080E16C38F}" type="presParOf" srcId="{B8933FBE-33D0-42D0-9A91-0A221DBA5931}" destId="{CE065B84-6C76-41EE-8BDA-F002A8126B86}" srcOrd="4" destOrd="0" presId="urn:microsoft.com/office/officeart/2005/8/layout/radial6"/>
    <dgm:cxn modelId="{CB2DB480-C285-40C0-9D7F-E23DD60FC9FD}" type="presParOf" srcId="{B8933FBE-33D0-42D0-9A91-0A221DBA5931}" destId="{C5F82BCB-689C-47EA-8355-1BF6F54B5FD8}" srcOrd="5" destOrd="0" presId="urn:microsoft.com/office/officeart/2005/8/layout/radial6"/>
    <dgm:cxn modelId="{7BCD0BCF-5609-41C1-9DB9-F8D1B7975CB4}" type="presParOf" srcId="{B8933FBE-33D0-42D0-9A91-0A221DBA5931}" destId="{538BB5EB-1766-429D-A478-90661D8DBCB3}" srcOrd="6" destOrd="0" presId="urn:microsoft.com/office/officeart/2005/8/layout/radial6"/>
    <dgm:cxn modelId="{41C89A58-666B-4EA9-B804-885DDDE63403}" type="presParOf" srcId="{B8933FBE-33D0-42D0-9A91-0A221DBA5931}" destId="{CDADC8A0-8E70-4B1C-A1BE-62C24C2C098E}" srcOrd="7" destOrd="0" presId="urn:microsoft.com/office/officeart/2005/8/layout/radial6"/>
    <dgm:cxn modelId="{F319E577-46C5-4690-8DD9-280AF9D25139}" type="presParOf" srcId="{B8933FBE-33D0-42D0-9A91-0A221DBA5931}" destId="{F67B2AE6-D9BE-4EBE-971B-CDCFA9FC886B}" srcOrd="8" destOrd="0" presId="urn:microsoft.com/office/officeart/2005/8/layout/radial6"/>
    <dgm:cxn modelId="{F295C3CB-0E2C-4C6E-B40D-E6F7A776775D}" type="presParOf" srcId="{B8933FBE-33D0-42D0-9A91-0A221DBA5931}" destId="{F358A346-A12C-42BC-A51C-71293BC231A5}" srcOrd="9" destOrd="0" presId="urn:microsoft.com/office/officeart/2005/8/layout/radial6"/>
    <dgm:cxn modelId="{3A149E85-5666-4750-B7FA-5EBABAB6880C}" type="presParOf" srcId="{B8933FBE-33D0-42D0-9A91-0A221DBA5931}" destId="{AFA5907A-DB05-4C2A-87D2-7B70787E3AB1}" srcOrd="10" destOrd="0" presId="urn:microsoft.com/office/officeart/2005/8/layout/radial6"/>
    <dgm:cxn modelId="{B62E1150-0AB6-4BAC-B06C-410463484BF0}" type="presParOf" srcId="{B8933FBE-33D0-42D0-9A91-0A221DBA5931}" destId="{13C8D2F1-0076-4AA6-9A23-BFA9A35C287D}" srcOrd="11" destOrd="0" presId="urn:microsoft.com/office/officeart/2005/8/layout/radial6"/>
    <dgm:cxn modelId="{58616A6C-6059-402F-A106-28CC949C4FF1}" type="presParOf" srcId="{B8933FBE-33D0-42D0-9A91-0A221DBA5931}" destId="{6DD62775-D048-4340-B52D-3234E4EB2422}" srcOrd="12" destOrd="0" presId="urn:microsoft.com/office/officeart/2005/8/layout/radial6"/>
    <dgm:cxn modelId="{F0484F15-7D7E-4441-A883-16318D03AD26}" type="presParOf" srcId="{B8933FBE-33D0-42D0-9A91-0A221DBA5931}" destId="{57FD8386-D0AA-4922-BCEB-DC6AC99D1F90}" srcOrd="13" destOrd="0" presId="urn:microsoft.com/office/officeart/2005/8/layout/radial6"/>
    <dgm:cxn modelId="{DA47B8EB-57E1-4824-B163-E25966DD0972}" type="presParOf" srcId="{B8933FBE-33D0-42D0-9A91-0A221DBA5931}" destId="{3AEE59BA-3A70-42D6-A620-75A3D3C5ACD2}" srcOrd="14" destOrd="0" presId="urn:microsoft.com/office/officeart/2005/8/layout/radial6"/>
    <dgm:cxn modelId="{4CDC7A84-3A19-4B09-A604-8D9252F4D69A}" type="presParOf" srcId="{B8933FBE-33D0-42D0-9A91-0A221DBA5931}" destId="{81A080BB-024E-4DD4-B29B-FF379F52D74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1C42F-18FE-465A-BBDB-628196E2AA7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842C6E-03A9-45D4-BB97-7FA084D634E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Attend SSF/EC</a:t>
          </a:r>
          <a:endParaRPr lang="en-US" dirty="0"/>
        </a:p>
      </dgm:t>
    </dgm:pt>
    <dgm:pt modelId="{E0C8B21D-3B0C-4450-94BD-7BB778C921DB}" type="parTrans" cxnId="{19F22EBA-3BD0-4F01-BDE8-31191EFBE209}">
      <dgm:prSet/>
      <dgm:spPr/>
      <dgm:t>
        <a:bodyPr/>
        <a:lstStyle/>
        <a:p>
          <a:endParaRPr lang="en-US"/>
        </a:p>
      </dgm:t>
    </dgm:pt>
    <dgm:pt modelId="{1D9F8A7D-A96C-4CFB-B7D3-3068CA67A770}" type="sibTrans" cxnId="{19F22EBA-3BD0-4F01-BDE8-31191EFBE209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166549D6-C6A0-486E-AC90-15639845E660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Gain Business Intelligence</a:t>
          </a:r>
          <a:endParaRPr lang="en-US" dirty="0"/>
        </a:p>
      </dgm:t>
    </dgm:pt>
    <dgm:pt modelId="{BE20C63E-25EA-4D4A-BAA8-1947DA699CDE}" type="parTrans" cxnId="{7D6639A1-146E-48C0-8E61-B310B4D40857}">
      <dgm:prSet/>
      <dgm:spPr/>
      <dgm:t>
        <a:bodyPr/>
        <a:lstStyle/>
        <a:p>
          <a:endParaRPr lang="en-US"/>
        </a:p>
      </dgm:t>
    </dgm:pt>
    <dgm:pt modelId="{221C9327-2275-4AFF-9DB5-626171E5F08D}" type="sibTrans" cxnId="{7D6639A1-146E-48C0-8E61-B310B4D40857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1F9D0E9C-B48E-4240-B671-AD55E5ABBEC0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Feed into Service Development</a:t>
          </a:r>
          <a:endParaRPr lang="en-US" dirty="0"/>
        </a:p>
      </dgm:t>
    </dgm:pt>
    <dgm:pt modelId="{535D4112-912F-4276-B249-03999F7B3F36}" type="parTrans" cxnId="{AC9D4806-6F50-4CFD-9FC4-867D291E3BEC}">
      <dgm:prSet/>
      <dgm:spPr/>
      <dgm:t>
        <a:bodyPr/>
        <a:lstStyle/>
        <a:p>
          <a:endParaRPr lang="en-US"/>
        </a:p>
      </dgm:t>
    </dgm:pt>
    <dgm:pt modelId="{39B59775-7C1A-4FAB-A8B2-87FBF7E00424}" type="sibTrans" cxnId="{AC9D4806-6F50-4CFD-9FC4-867D291E3BEC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541ECEB5-29B3-485E-8A58-5EEC8C93742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Proactively follow-up on actions</a:t>
          </a:r>
          <a:endParaRPr lang="en-US" dirty="0"/>
        </a:p>
      </dgm:t>
    </dgm:pt>
    <dgm:pt modelId="{8143DAFF-F0F2-4BAE-A539-73CDEE648CBC}" type="parTrans" cxnId="{B1F7CFAC-07D4-4E16-A99F-A0866EB587B9}">
      <dgm:prSet/>
      <dgm:spPr/>
      <dgm:t>
        <a:bodyPr/>
        <a:lstStyle/>
        <a:p>
          <a:endParaRPr lang="en-US"/>
        </a:p>
      </dgm:t>
    </dgm:pt>
    <dgm:pt modelId="{6A8963CF-04CB-4176-A637-1EAD96BCDECA}" type="sibTrans" cxnId="{B1F7CFAC-07D4-4E16-A99F-A0866EB587B9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472251BB-3D76-48E3-98C9-BB6ABB464A49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Measure impact</a:t>
          </a:r>
          <a:endParaRPr lang="en-US" dirty="0"/>
        </a:p>
      </dgm:t>
    </dgm:pt>
    <dgm:pt modelId="{EAAAB1BD-5815-4504-8E08-B692525B39FF}" type="parTrans" cxnId="{CE278903-BEB2-4593-A267-8D7A7A6070CD}">
      <dgm:prSet/>
      <dgm:spPr/>
      <dgm:t>
        <a:bodyPr/>
        <a:lstStyle/>
        <a:p>
          <a:endParaRPr lang="en-US"/>
        </a:p>
      </dgm:t>
    </dgm:pt>
    <dgm:pt modelId="{CE959647-6902-4643-BFB5-2492CB427DC2}" type="sibTrans" cxnId="{CE278903-BEB2-4593-A267-8D7A7A6070CD}">
      <dgm:prSet/>
      <dgm:spPr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D5DA87CB-E4B8-4F61-84B1-B1AEEC56E6AC}" type="pres">
      <dgm:prSet presAssocID="{DE81C42F-18FE-465A-BBDB-628196E2AA7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B86890-F207-4CBF-A378-4BC98793A091}" type="pres">
      <dgm:prSet presAssocID="{95842C6E-03A9-45D4-BB97-7FA084D634EB}" presName="node" presStyleLbl="node1" presStyleIdx="0" presStyleCnt="5" custScaleX="1179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353EA-C5CA-47A3-A40B-3A1B8FA06F10}" type="pres">
      <dgm:prSet presAssocID="{95842C6E-03A9-45D4-BB97-7FA084D634EB}" presName="spNode" presStyleCnt="0"/>
      <dgm:spPr/>
    </dgm:pt>
    <dgm:pt modelId="{81772E8C-2AD9-4DF6-B340-E5DE95612D08}" type="pres">
      <dgm:prSet presAssocID="{1D9F8A7D-A96C-4CFB-B7D3-3068CA67A770}" presName="sibTrans" presStyleLbl="sibTrans1D1" presStyleIdx="0" presStyleCnt="5"/>
      <dgm:spPr/>
      <dgm:t>
        <a:bodyPr/>
        <a:lstStyle/>
        <a:p>
          <a:endParaRPr lang="en-US"/>
        </a:p>
      </dgm:t>
    </dgm:pt>
    <dgm:pt modelId="{CCD06E67-AF08-46CF-B24B-F66138046C96}" type="pres">
      <dgm:prSet presAssocID="{166549D6-C6A0-486E-AC90-15639845E660}" presName="node" presStyleLbl="node1" presStyleIdx="1" presStyleCnt="5" custScaleX="108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C2810-27C8-4563-9626-5FD7E30F64F9}" type="pres">
      <dgm:prSet presAssocID="{166549D6-C6A0-486E-AC90-15639845E660}" presName="spNode" presStyleCnt="0"/>
      <dgm:spPr/>
    </dgm:pt>
    <dgm:pt modelId="{D8E36A7C-E0EA-4759-AFE9-A8014FC60D07}" type="pres">
      <dgm:prSet presAssocID="{221C9327-2275-4AFF-9DB5-626171E5F08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5839B4B2-8CE2-4A10-87C8-7EBF5BE7F01C}" type="pres">
      <dgm:prSet presAssocID="{1F9D0E9C-B48E-4240-B671-AD55E5ABBEC0}" presName="node" presStyleLbl="node1" presStyleIdx="2" presStyleCnt="5" custScaleX="113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C8691-E9B6-4EC9-9490-F5D64E72D2CB}" type="pres">
      <dgm:prSet presAssocID="{1F9D0E9C-B48E-4240-B671-AD55E5ABBEC0}" presName="spNode" presStyleCnt="0"/>
      <dgm:spPr/>
    </dgm:pt>
    <dgm:pt modelId="{486F8DB9-7009-4BA5-96D1-FE9DC1FF1AC2}" type="pres">
      <dgm:prSet presAssocID="{39B59775-7C1A-4FAB-A8B2-87FBF7E00424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F54B04A-8731-48B4-8E06-96B62882E4D0}" type="pres">
      <dgm:prSet presAssocID="{541ECEB5-29B3-485E-8A58-5EEC8C93742D}" presName="node" presStyleLbl="node1" presStyleIdx="3" presStyleCnt="5" custScaleX="117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F0701-706B-4EA1-AB95-D9A31134D6F9}" type="pres">
      <dgm:prSet presAssocID="{541ECEB5-29B3-485E-8A58-5EEC8C93742D}" presName="spNode" presStyleCnt="0"/>
      <dgm:spPr/>
    </dgm:pt>
    <dgm:pt modelId="{4ECBD418-965D-4D92-8ABE-BE6A86514251}" type="pres">
      <dgm:prSet presAssocID="{6A8963CF-04CB-4176-A637-1EAD96BCDEC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1B3A62CC-4595-442A-9D50-14F352FC2B64}" type="pres">
      <dgm:prSet presAssocID="{472251BB-3D76-48E3-98C9-BB6ABB464A49}" presName="node" presStyleLbl="node1" presStyleIdx="4" presStyleCnt="5" custScaleX="108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81518-ABC4-4203-8087-D0F2CCC1560F}" type="pres">
      <dgm:prSet presAssocID="{472251BB-3D76-48E3-98C9-BB6ABB464A49}" presName="spNode" presStyleCnt="0"/>
      <dgm:spPr/>
    </dgm:pt>
    <dgm:pt modelId="{54C42C91-6E2C-4E6C-B5A1-687C9E2C4270}" type="pres">
      <dgm:prSet presAssocID="{CE959647-6902-4643-BFB5-2492CB427DC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CE278903-BEB2-4593-A267-8D7A7A6070CD}" srcId="{DE81C42F-18FE-465A-BBDB-628196E2AA71}" destId="{472251BB-3D76-48E3-98C9-BB6ABB464A49}" srcOrd="4" destOrd="0" parTransId="{EAAAB1BD-5815-4504-8E08-B692525B39FF}" sibTransId="{CE959647-6902-4643-BFB5-2492CB427DC2}"/>
    <dgm:cxn modelId="{19F22EBA-3BD0-4F01-BDE8-31191EFBE209}" srcId="{DE81C42F-18FE-465A-BBDB-628196E2AA71}" destId="{95842C6E-03A9-45D4-BB97-7FA084D634EB}" srcOrd="0" destOrd="0" parTransId="{E0C8B21D-3B0C-4450-94BD-7BB778C921DB}" sibTransId="{1D9F8A7D-A96C-4CFB-B7D3-3068CA67A770}"/>
    <dgm:cxn modelId="{2C40E681-DAEB-432F-A21F-DE2597094BC0}" type="presOf" srcId="{95842C6E-03A9-45D4-BB97-7FA084D634EB}" destId="{6DB86890-F207-4CBF-A378-4BC98793A091}" srcOrd="0" destOrd="0" presId="urn:microsoft.com/office/officeart/2005/8/layout/cycle5"/>
    <dgm:cxn modelId="{E7E367F6-A1FC-412D-9657-64162AF1FEA9}" type="presOf" srcId="{541ECEB5-29B3-485E-8A58-5EEC8C93742D}" destId="{9F54B04A-8731-48B4-8E06-96B62882E4D0}" srcOrd="0" destOrd="0" presId="urn:microsoft.com/office/officeart/2005/8/layout/cycle5"/>
    <dgm:cxn modelId="{A6DA67C3-899E-4D43-925D-8CB38E3E8B94}" type="presOf" srcId="{221C9327-2275-4AFF-9DB5-626171E5F08D}" destId="{D8E36A7C-E0EA-4759-AFE9-A8014FC60D07}" srcOrd="0" destOrd="0" presId="urn:microsoft.com/office/officeart/2005/8/layout/cycle5"/>
    <dgm:cxn modelId="{665042CF-03AD-477F-A167-5E5EA0A190AA}" type="presOf" srcId="{CE959647-6902-4643-BFB5-2492CB427DC2}" destId="{54C42C91-6E2C-4E6C-B5A1-687C9E2C4270}" srcOrd="0" destOrd="0" presId="urn:microsoft.com/office/officeart/2005/8/layout/cycle5"/>
    <dgm:cxn modelId="{7D6639A1-146E-48C0-8E61-B310B4D40857}" srcId="{DE81C42F-18FE-465A-BBDB-628196E2AA71}" destId="{166549D6-C6A0-486E-AC90-15639845E660}" srcOrd="1" destOrd="0" parTransId="{BE20C63E-25EA-4D4A-BAA8-1947DA699CDE}" sibTransId="{221C9327-2275-4AFF-9DB5-626171E5F08D}"/>
    <dgm:cxn modelId="{71E06AC1-2E73-42AA-AF3A-AA1A2FEC49E5}" type="presOf" srcId="{DE81C42F-18FE-465A-BBDB-628196E2AA71}" destId="{D5DA87CB-E4B8-4F61-84B1-B1AEEC56E6AC}" srcOrd="0" destOrd="0" presId="urn:microsoft.com/office/officeart/2005/8/layout/cycle5"/>
    <dgm:cxn modelId="{AC9D4806-6F50-4CFD-9FC4-867D291E3BEC}" srcId="{DE81C42F-18FE-465A-BBDB-628196E2AA71}" destId="{1F9D0E9C-B48E-4240-B671-AD55E5ABBEC0}" srcOrd="2" destOrd="0" parTransId="{535D4112-912F-4276-B249-03999F7B3F36}" sibTransId="{39B59775-7C1A-4FAB-A8B2-87FBF7E00424}"/>
    <dgm:cxn modelId="{B1F7CFAC-07D4-4E16-A99F-A0866EB587B9}" srcId="{DE81C42F-18FE-465A-BBDB-628196E2AA71}" destId="{541ECEB5-29B3-485E-8A58-5EEC8C93742D}" srcOrd="3" destOrd="0" parTransId="{8143DAFF-F0F2-4BAE-A539-73CDEE648CBC}" sibTransId="{6A8963CF-04CB-4176-A637-1EAD96BCDECA}"/>
    <dgm:cxn modelId="{0DF23626-A1EA-442E-9AFA-B7E3E2E4E577}" type="presOf" srcId="{6A8963CF-04CB-4176-A637-1EAD96BCDECA}" destId="{4ECBD418-965D-4D92-8ABE-BE6A86514251}" srcOrd="0" destOrd="0" presId="urn:microsoft.com/office/officeart/2005/8/layout/cycle5"/>
    <dgm:cxn modelId="{332141AA-85E0-4264-960F-E55DE77AFB60}" type="presOf" srcId="{166549D6-C6A0-486E-AC90-15639845E660}" destId="{CCD06E67-AF08-46CF-B24B-F66138046C96}" srcOrd="0" destOrd="0" presId="urn:microsoft.com/office/officeart/2005/8/layout/cycle5"/>
    <dgm:cxn modelId="{BCF69038-D02E-4785-8ADD-AD10BDF1C015}" type="presOf" srcId="{1F9D0E9C-B48E-4240-B671-AD55E5ABBEC0}" destId="{5839B4B2-8CE2-4A10-87C8-7EBF5BE7F01C}" srcOrd="0" destOrd="0" presId="urn:microsoft.com/office/officeart/2005/8/layout/cycle5"/>
    <dgm:cxn modelId="{40752F53-A797-4A13-AC1F-175ABD09D560}" type="presOf" srcId="{472251BB-3D76-48E3-98C9-BB6ABB464A49}" destId="{1B3A62CC-4595-442A-9D50-14F352FC2B64}" srcOrd="0" destOrd="0" presId="urn:microsoft.com/office/officeart/2005/8/layout/cycle5"/>
    <dgm:cxn modelId="{8196465B-A464-4734-AEEE-380EFA68F9A6}" type="presOf" srcId="{39B59775-7C1A-4FAB-A8B2-87FBF7E00424}" destId="{486F8DB9-7009-4BA5-96D1-FE9DC1FF1AC2}" srcOrd="0" destOrd="0" presId="urn:microsoft.com/office/officeart/2005/8/layout/cycle5"/>
    <dgm:cxn modelId="{6851933F-89BC-490E-9DA7-9443C33DA32D}" type="presOf" srcId="{1D9F8A7D-A96C-4CFB-B7D3-3068CA67A770}" destId="{81772E8C-2AD9-4DF6-B340-E5DE95612D08}" srcOrd="0" destOrd="0" presId="urn:microsoft.com/office/officeart/2005/8/layout/cycle5"/>
    <dgm:cxn modelId="{B740A712-4A9A-4D41-9369-60EEBB36D1C8}" type="presParOf" srcId="{D5DA87CB-E4B8-4F61-84B1-B1AEEC56E6AC}" destId="{6DB86890-F207-4CBF-A378-4BC98793A091}" srcOrd="0" destOrd="0" presId="urn:microsoft.com/office/officeart/2005/8/layout/cycle5"/>
    <dgm:cxn modelId="{B3DAA378-5328-4E13-99EC-5C39C6E40A38}" type="presParOf" srcId="{D5DA87CB-E4B8-4F61-84B1-B1AEEC56E6AC}" destId="{F87353EA-C5CA-47A3-A40B-3A1B8FA06F10}" srcOrd="1" destOrd="0" presId="urn:microsoft.com/office/officeart/2005/8/layout/cycle5"/>
    <dgm:cxn modelId="{C3CDB2B0-1080-4EE0-910D-C291D84A361D}" type="presParOf" srcId="{D5DA87CB-E4B8-4F61-84B1-B1AEEC56E6AC}" destId="{81772E8C-2AD9-4DF6-B340-E5DE95612D08}" srcOrd="2" destOrd="0" presId="urn:microsoft.com/office/officeart/2005/8/layout/cycle5"/>
    <dgm:cxn modelId="{151EC396-F91C-4591-A3AE-C0ED5DFCB6A0}" type="presParOf" srcId="{D5DA87CB-E4B8-4F61-84B1-B1AEEC56E6AC}" destId="{CCD06E67-AF08-46CF-B24B-F66138046C96}" srcOrd="3" destOrd="0" presId="urn:microsoft.com/office/officeart/2005/8/layout/cycle5"/>
    <dgm:cxn modelId="{ED5F672C-3580-4BA0-9AF4-DEE4F8292912}" type="presParOf" srcId="{D5DA87CB-E4B8-4F61-84B1-B1AEEC56E6AC}" destId="{0E3C2810-27C8-4563-9626-5FD7E30F64F9}" srcOrd="4" destOrd="0" presId="urn:microsoft.com/office/officeart/2005/8/layout/cycle5"/>
    <dgm:cxn modelId="{10D6DB4E-37D5-46C3-A611-17E4FC40C513}" type="presParOf" srcId="{D5DA87CB-E4B8-4F61-84B1-B1AEEC56E6AC}" destId="{D8E36A7C-E0EA-4759-AFE9-A8014FC60D07}" srcOrd="5" destOrd="0" presId="urn:microsoft.com/office/officeart/2005/8/layout/cycle5"/>
    <dgm:cxn modelId="{F46D7800-119F-409C-A4BD-9A74C2556DE3}" type="presParOf" srcId="{D5DA87CB-E4B8-4F61-84B1-B1AEEC56E6AC}" destId="{5839B4B2-8CE2-4A10-87C8-7EBF5BE7F01C}" srcOrd="6" destOrd="0" presId="urn:microsoft.com/office/officeart/2005/8/layout/cycle5"/>
    <dgm:cxn modelId="{52E83ECD-76D8-4CFE-A477-8474855BEF3D}" type="presParOf" srcId="{D5DA87CB-E4B8-4F61-84B1-B1AEEC56E6AC}" destId="{78DC8691-E9B6-4EC9-9490-F5D64E72D2CB}" srcOrd="7" destOrd="0" presId="urn:microsoft.com/office/officeart/2005/8/layout/cycle5"/>
    <dgm:cxn modelId="{B1E6D0F9-606B-4590-B0D8-58915D650B23}" type="presParOf" srcId="{D5DA87CB-E4B8-4F61-84B1-B1AEEC56E6AC}" destId="{486F8DB9-7009-4BA5-96D1-FE9DC1FF1AC2}" srcOrd="8" destOrd="0" presId="urn:microsoft.com/office/officeart/2005/8/layout/cycle5"/>
    <dgm:cxn modelId="{83BD2B19-8556-47AB-92B6-20385C424B31}" type="presParOf" srcId="{D5DA87CB-E4B8-4F61-84B1-B1AEEC56E6AC}" destId="{9F54B04A-8731-48B4-8E06-96B62882E4D0}" srcOrd="9" destOrd="0" presId="urn:microsoft.com/office/officeart/2005/8/layout/cycle5"/>
    <dgm:cxn modelId="{61FFCF9A-F487-4F39-B184-9837D39C1505}" type="presParOf" srcId="{D5DA87CB-E4B8-4F61-84B1-B1AEEC56E6AC}" destId="{0F6F0701-706B-4EA1-AB95-D9A31134D6F9}" srcOrd="10" destOrd="0" presId="urn:microsoft.com/office/officeart/2005/8/layout/cycle5"/>
    <dgm:cxn modelId="{E31A597A-27C1-4A87-AD6B-D789AA8DA189}" type="presParOf" srcId="{D5DA87CB-E4B8-4F61-84B1-B1AEEC56E6AC}" destId="{4ECBD418-965D-4D92-8ABE-BE6A86514251}" srcOrd="11" destOrd="0" presId="urn:microsoft.com/office/officeart/2005/8/layout/cycle5"/>
    <dgm:cxn modelId="{2D0E82CE-CD07-400A-9858-93FBE7BE7F00}" type="presParOf" srcId="{D5DA87CB-E4B8-4F61-84B1-B1AEEC56E6AC}" destId="{1B3A62CC-4595-442A-9D50-14F352FC2B64}" srcOrd="12" destOrd="0" presId="urn:microsoft.com/office/officeart/2005/8/layout/cycle5"/>
    <dgm:cxn modelId="{676789B4-C5D5-43BA-8248-0EC9471FA20C}" type="presParOf" srcId="{D5DA87CB-E4B8-4F61-84B1-B1AEEC56E6AC}" destId="{83D81518-ABC4-4203-8087-D0F2CCC1560F}" srcOrd="13" destOrd="0" presId="urn:microsoft.com/office/officeart/2005/8/layout/cycle5"/>
    <dgm:cxn modelId="{0D1845F9-8FCC-48F4-9FF5-2DF5EE8093C5}" type="presParOf" srcId="{D5DA87CB-E4B8-4F61-84B1-B1AEEC56E6AC}" destId="{54C42C91-6E2C-4E6C-B5A1-687C9E2C427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080BB-024E-4DD4-B29B-FF379F52D74E}">
      <dsp:nvSpPr>
        <dsp:cNvPr id="0" name=""/>
        <dsp:cNvSpPr/>
      </dsp:nvSpPr>
      <dsp:spPr>
        <a:xfrm>
          <a:off x="509885" y="318783"/>
          <a:ext cx="2081823" cy="2081823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62775-D048-4340-B52D-3234E4EB2422}">
      <dsp:nvSpPr>
        <dsp:cNvPr id="0" name=""/>
        <dsp:cNvSpPr/>
      </dsp:nvSpPr>
      <dsp:spPr>
        <a:xfrm>
          <a:off x="509885" y="318783"/>
          <a:ext cx="2081823" cy="2081823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8A346-A12C-42BC-A51C-71293BC231A5}">
      <dsp:nvSpPr>
        <dsp:cNvPr id="0" name=""/>
        <dsp:cNvSpPr/>
      </dsp:nvSpPr>
      <dsp:spPr>
        <a:xfrm>
          <a:off x="509885" y="318783"/>
          <a:ext cx="2081823" cy="2081823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BB5EB-1766-429D-A478-90661D8DBCB3}">
      <dsp:nvSpPr>
        <dsp:cNvPr id="0" name=""/>
        <dsp:cNvSpPr/>
      </dsp:nvSpPr>
      <dsp:spPr>
        <a:xfrm>
          <a:off x="519714" y="311731"/>
          <a:ext cx="2081823" cy="2081823"/>
        </a:xfrm>
        <a:prstGeom prst="blockArc">
          <a:avLst>
            <a:gd name="adj1" fmla="val 20484187"/>
            <a:gd name="adj2" fmla="val 3280901"/>
            <a:gd name="adj3" fmla="val 463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452BB-04FB-4815-9984-AF1249F2DC03}">
      <dsp:nvSpPr>
        <dsp:cNvPr id="0" name=""/>
        <dsp:cNvSpPr/>
      </dsp:nvSpPr>
      <dsp:spPr>
        <a:xfrm>
          <a:off x="522091" y="318710"/>
          <a:ext cx="2081823" cy="2081823"/>
        </a:xfrm>
        <a:prstGeom prst="blockArc">
          <a:avLst>
            <a:gd name="adj1" fmla="val 16158732"/>
            <a:gd name="adj2" fmla="val 20459261"/>
            <a:gd name="adj3" fmla="val 463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54AB8-6C95-4B9F-8766-323ABEB5701F}">
      <dsp:nvSpPr>
        <dsp:cNvPr id="0" name=""/>
        <dsp:cNvSpPr/>
      </dsp:nvSpPr>
      <dsp:spPr>
        <a:xfrm>
          <a:off x="1030906" y="876606"/>
          <a:ext cx="1039780" cy="9661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University of Birmingham</a:t>
          </a:r>
        </a:p>
      </dsp:txBody>
      <dsp:txXfrm>
        <a:off x="1183178" y="1018099"/>
        <a:ext cx="735236" cy="683191"/>
      </dsp:txXfrm>
    </dsp:sp>
    <dsp:sp modelId="{E364D53A-23D9-48A8-8772-C7C965BF37BC}">
      <dsp:nvSpPr>
        <dsp:cNvPr id="0" name=""/>
        <dsp:cNvSpPr/>
      </dsp:nvSpPr>
      <dsp:spPr>
        <a:xfrm>
          <a:off x="1152670" y="-54740"/>
          <a:ext cx="796252" cy="79528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Arts and Law (CAL)</a:t>
          </a:r>
        </a:p>
      </dsp:txBody>
      <dsp:txXfrm>
        <a:off x="1269278" y="61727"/>
        <a:ext cx="563036" cy="562354"/>
      </dsp:txXfrm>
    </dsp:sp>
    <dsp:sp modelId="{CE065B84-6C76-41EE-8BDA-F002A8126B86}">
      <dsp:nvSpPr>
        <dsp:cNvPr id="0" name=""/>
        <dsp:cNvSpPr/>
      </dsp:nvSpPr>
      <dsp:spPr>
        <a:xfrm>
          <a:off x="2126200" y="630735"/>
          <a:ext cx="796252" cy="795288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Engineering and Physical Sciences (EPS)</a:t>
          </a:r>
        </a:p>
      </dsp:txBody>
      <dsp:txXfrm>
        <a:off x="2242808" y="747202"/>
        <a:ext cx="563036" cy="562354"/>
      </dsp:txXfrm>
    </dsp:sp>
    <dsp:sp modelId="{CDADC8A0-8E70-4B1C-A1BE-62C24C2C098E}">
      <dsp:nvSpPr>
        <dsp:cNvPr id="0" name=""/>
        <dsp:cNvSpPr/>
      </dsp:nvSpPr>
      <dsp:spPr>
        <a:xfrm>
          <a:off x="1750325" y="1784652"/>
          <a:ext cx="796252" cy="79528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Life and Environmental Sciences (LES)</a:t>
          </a:r>
        </a:p>
      </dsp:txBody>
      <dsp:txXfrm>
        <a:off x="1866933" y="1901119"/>
        <a:ext cx="563036" cy="562354"/>
      </dsp:txXfrm>
    </dsp:sp>
    <dsp:sp modelId="{AFA5907A-DB05-4C2A-87D2-7B70787E3AB1}">
      <dsp:nvSpPr>
        <dsp:cNvPr id="0" name=""/>
        <dsp:cNvSpPr/>
      </dsp:nvSpPr>
      <dsp:spPr>
        <a:xfrm>
          <a:off x="555015" y="1784652"/>
          <a:ext cx="796252" cy="795288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Medical and Dental Sciences (MDS)</a:t>
          </a:r>
        </a:p>
      </dsp:txBody>
      <dsp:txXfrm>
        <a:off x="671623" y="1901119"/>
        <a:ext cx="563036" cy="562354"/>
      </dsp:txXfrm>
    </dsp:sp>
    <dsp:sp modelId="{57FD8386-D0AA-4922-BCEB-DC6AC99D1F90}">
      <dsp:nvSpPr>
        <dsp:cNvPr id="0" name=""/>
        <dsp:cNvSpPr/>
      </dsp:nvSpPr>
      <dsp:spPr>
        <a:xfrm>
          <a:off x="185644" y="647844"/>
          <a:ext cx="796252" cy="795288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Social Sciences (</a:t>
          </a:r>
          <a:r>
            <a:rPr lang="en-US" sz="600" kern="1200" dirty="0" err="1"/>
            <a:t>CoSS</a:t>
          </a:r>
          <a:r>
            <a:rPr lang="en-US" sz="600" kern="1200" dirty="0"/>
            <a:t>)</a:t>
          </a:r>
        </a:p>
      </dsp:txBody>
      <dsp:txXfrm>
        <a:off x="302252" y="764311"/>
        <a:ext cx="563036" cy="562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86890-F207-4CBF-A378-4BC98793A091}">
      <dsp:nvSpPr>
        <dsp:cNvPr id="0" name=""/>
        <dsp:cNvSpPr/>
      </dsp:nvSpPr>
      <dsp:spPr>
        <a:xfrm>
          <a:off x="3528452" y="192"/>
          <a:ext cx="1368405" cy="75407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Attend SSF/EC</a:t>
          </a:r>
          <a:endParaRPr lang="en-US" sz="1400" kern="1200" dirty="0"/>
        </a:p>
      </dsp:txBody>
      <dsp:txXfrm>
        <a:off x="3565263" y="37003"/>
        <a:ext cx="1294783" cy="680448"/>
      </dsp:txXfrm>
    </dsp:sp>
    <dsp:sp modelId="{81772E8C-2AD9-4DF6-B340-E5DE95612D08}">
      <dsp:nvSpPr>
        <dsp:cNvPr id="0" name=""/>
        <dsp:cNvSpPr/>
      </dsp:nvSpPr>
      <dsp:spPr>
        <a:xfrm>
          <a:off x="2706863" y="377227"/>
          <a:ext cx="3011584" cy="3011584"/>
        </a:xfrm>
        <a:custGeom>
          <a:avLst/>
          <a:gdLst/>
          <a:ahLst/>
          <a:cxnLst/>
          <a:rect l="0" t="0" r="0" b="0"/>
          <a:pathLst>
            <a:path>
              <a:moveTo>
                <a:pt x="2320512" y="239442"/>
              </a:moveTo>
              <a:arcTo wR="1505792" hR="1505792" stAng="18165339" swAng="1049939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06E67-AF08-46CF-B24B-F66138046C96}">
      <dsp:nvSpPr>
        <dsp:cNvPr id="0" name=""/>
        <dsp:cNvSpPr/>
      </dsp:nvSpPr>
      <dsp:spPr>
        <a:xfrm>
          <a:off x="5016788" y="1040669"/>
          <a:ext cx="1255921" cy="754070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Gain Business Intelligence</a:t>
          </a:r>
          <a:endParaRPr lang="en-US" sz="1400" kern="1200" dirty="0"/>
        </a:p>
      </dsp:txBody>
      <dsp:txXfrm>
        <a:off x="5053599" y="1077480"/>
        <a:ext cx="1182299" cy="680448"/>
      </dsp:txXfrm>
    </dsp:sp>
    <dsp:sp modelId="{D8E36A7C-E0EA-4759-AFE9-A8014FC60D07}">
      <dsp:nvSpPr>
        <dsp:cNvPr id="0" name=""/>
        <dsp:cNvSpPr/>
      </dsp:nvSpPr>
      <dsp:spPr>
        <a:xfrm>
          <a:off x="2706863" y="377227"/>
          <a:ext cx="3011584" cy="3011584"/>
        </a:xfrm>
        <a:custGeom>
          <a:avLst/>
          <a:gdLst/>
          <a:ahLst/>
          <a:cxnLst/>
          <a:rect l="0" t="0" r="0" b="0"/>
          <a:pathLst>
            <a:path>
              <a:moveTo>
                <a:pt x="3007967" y="1610099"/>
              </a:moveTo>
              <a:arcTo wR="1505792" hR="1505792" stAng="21838326" swAng="1359341"/>
            </a:path>
          </a:pathLst>
        </a:custGeom>
        <a:noFill/>
        <a:ln w="9525" cap="flat" cmpd="sng" algn="ctr">
          <a:solidFill>
            <a:srgbClr val="7030A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9B4B2-8CE2-4A10-87C8-7EBF5BE7F01C}">
      <dsp:nvSpPr>
        <dsp:cNvPr id="0" name=""/>
        <dsp:cNvSpPr/>
      </dsp:nvSpPr>
      <dsp:spPr>
        <a:xfrm>
          <a:off x="4440722" y="2724196"/>
          <a:ext cx="1314031" cy="75407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Feed into Service Development</a:t>
          </a:r>
          <a:endParaRPr lang="en-US" sz="1400" kern="1200" dirty="0"/>
        </a:p>
      </dsp:txBody>
      <dsp:txXfrm>
        <a:off x="4477533" y="2761007"/>
        <a:ext cx="1240409" cy="680448"/>
      </dsp:txXfrm>
    </dsp:sp>
    <dsp:sp modelId="{486F8DB9-7009-4BA5-96D1-FE9DC1FF1AC2}">
      <dsp:nvSpPr>
        <dsp:cNvPr id="0" name=""/>
        <dsp:cNvSpPr/>
      </dsp:nvSpPr>
      <dsp:spPr>
        <a:xfrm>
          <a:off x="2706863" y="377227"/>
          <a:ext cx="3011584" cy="3011584"/>
        </a:xfrm>
        <a:custGeom>
          <a:avLst/>
          <a:gdLst/>
          <a:ahLst/>
          <a:cxnLst/>
          <a:rect l="0" t="0" r="0" b="0"/>
          <a:pathLst>
            <a:path>
              <a:moveTo>
                <a:pt x="1648115" y="3004843"/>
              </a:moveTo>
              <a:arcTo wR="1505792" hR="1505792" stAng="5074588" swAng="595252"/>
            </a:path>
          </a:pathLst>
        </a:custGeom>
        <a:noFill/>
        <a:ln w="9525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4B04A-8731-48B4-8E06-96B62882E4D0}">
      <dsp:nvSpPr>
        <dsp:cNvPr id="0" name=""/>
        <dsp:cNvSpPr/>
      </dsp:nvSpPr>
      <dsp:spPr>
        <a:xfrm>
          <a:off x="2646467" y="2724196"/>
          <a:ext cx="1362210" cy="75407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Proactively follow-up on actions</a:t>
          </a:r>
          <a:endParaRPr lang="en-US" sz="1400" kern="1200" dirty="0"/>
        </a:p>
      </dsp:txBody>
      <dsp:txXfrm>
        <a:off x="2683278" y="2761007"/>
        <a:ext cx="1288588" cy="680448"/>
      </dsp:txXfrm>
    </dsp:sp>
    <dsp:sp modelId="{4ECBD418-965D-4D92-8ABE-BE6A86514251}">
      <dsp:nvSpPr>
        <dsp:cNvPr id="0" name=""/>
        <dsp:cNvSpPr/>
      </dsp:nvSpPr>
      <dsp:spPr>
        <a:xfrm>
          <a:off x="2706863" y="377227"/>
          <a:ext cx="3011584" cy="3011584"/>
        </a:xfrm>
        <a:custGeom>
          <a:avLst/>
          <a:gdLst/>
          <a:ahLst/>
          <a:cxnLst/>
          <a:rect l="0" t="0" r="0" b="0"/>
          <a:pathLst>
            <a:path>
              <a:moveTo>
                <a:pt x="159708" y="2180677"/>
              </a:moveTo>
              <a:arcTo wR="1505792" hR="1505792" stAng="9202333" swAng="1359341"/>
            </a:path>
          </a:pathLst>
        </a:custGeom>
        <a:noFill/>
        <a:ln w="9525" cap="flat" cmpd="sng" algn="ctr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A62CC-4595-442A-9D50-14F352FC2B64}">
      <dsp:nvSpPr>
        <dsp:cNvPr id="0" name=""/>
        <dsp:cNvSpPr/>
      </dsp:nvSpPr>
      <dsp:spPr>
        <a:xfrm>
          <a:off x="2152473" y="1040669"/>
          <a:ext cx="1256176" cy="7540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Measure impact</a:t>
          </a:r>
          <a:endParaRPr lang="en-US" sz="1400" kern="1200" dirty="0"/>
        </a:p>
      </dsp:txBody>
      <dsp:txXfrm>
        <a:off x="2189284" y="1077480"/>
        <a:ext cx="1182554" cy="680448"/>
      </dsp:txXfrm>
    </dsp:sp>
    <dsp:sp modelId="{54C42C91-6E2C-4E6C-B5A1-687C9E2C4270}">
      <dsp:nvSpPr>
        <dsp:cNvPr id="0" name=""/>
        <dsp:cNvSpPr/>
      </dsp:nvSpPr>
      <dsp:spPr>
        <a:xfrm>
          <a:off x="2706863" y="377227"/>
          <a:ext cx="3011584" cy="3011584"/>
        </a:xfrm>
        <a:custGeom>
          <a:avLst/>
          <a:gdLst/>
          <a:ahLst/>
          <a:cxnLst/>
          <a:rect l="0" t="0" r="0" b="0"/>
          <a:pathLst>
            <a:path>
              <a:moveTo>
                <a:pt x="347998" y="543023"/>
              </a:moveTo>
              <a:arcTo wR="1505792" hR="1505792" stAng="13184721" swAng="1049939"/>
            </a:path>
          </a:pathLst>
        </a:custGeom>
        <a:noFill/>
        <a:ln w="9525" cap="flat" cmpd="sng" algn="ctr">
          <a:solidFill>
            <a:srgbClr val="92D05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8000E5-E1BF-1B49-8B13-714438104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6E7D2-FA68-9F43-935B-5C4FB410B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251F9C-DD71-D44B-BC61-B9FFF09B63D6}" type="datetimeFigureOut">
              <a:rPr lang="en-US" altLang="en-US"/>
              <a:pPr>
                <a:defRPr/>
              </a:pPr>
              <a:t>8/25/2022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5D875-A649-3A4B-8E3B-058149450C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01212-A529-7F40-936E-A515A995F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70662C-C48F-D348-A8B1-EF16E8860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4C16E-B00C-4FA4-8953-2E262D1684AF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8C3CB-3118-423E-861A-757A9737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35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Arial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319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4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3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0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3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0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4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47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8C3CB-3118-423E-861A-757A9737E9E3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1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6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43050"/>
            <a:ext cx="6552728" cy="5966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211388"/>
            <a:ext cx="6551612" cy="360362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smtClean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03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slide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95232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3751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slide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33843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99895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907"/>
            <a:ext cx="4535165" cy="91826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slide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440607"/>
            <a:ext cx="4535165" cy="271531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add content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9032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46925" y="2215474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46925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26154" y="222126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slide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7420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8394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6" r:id="rId2"/>
    <p:sldLayoutId id="2147483949" r:id="rId3"/>
    <p:sldLayoutId id="2147483948" r:id="rId4"/>
    <p:sldLayoutId id="214748394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89EBD"/>
          </a:solidFill>
          <a:latin typeface="Georgia"/>
          <a:ea typeface="ＭＳ Ｐゴシック" charset="0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itchFamily="2" charset="2"/>
        <a:buNone/>
        <a:defRPr sz="20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None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itchFamily="2" charset="2"/>
        <a:buChar char="o"/>
        <a:defRPr sz="28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28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mailto:s.a.bull@bham.ac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Library Engagement through School-based committee meetings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7544" y="2787774"/>
            <a:ext cx="4751759" cy="792410"/>
          </a:xfrm>
        </p:spPr>
        <p:txBody>
          <a:bodyPr/>
          <a:lstStyle/>
          <a:p>
            <a:r>
              <a:rPr lang="en-GB" sz="2200" dirty="0" smtClean="0"/>
              <a:t>Steve Bull</a:t>
            </a:r>
          </a:p>
          <a:p>
            <a:r>
              <a:rPr lang="en-GB" dirty="0" smtClean="0"/>
              <a:t>Library Engagement Advisor</a:t>
            </a:r>
          </a:p>
          <a:p>
            <a:endParaRPr lang="en-GB" sz="1400" dirty="0" smtClean="0"/>
          </a:p>
          <a:p>
            <a:r>
              <a:rPr lang="en-GB" dirty="0" smtClean="0"/>
              <a:t>September,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engagement feedback loop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406162"/>
              </p:ext>
            </p:extLst>
          </p:nvPr>
        </p:nvGraphicFramePr>
        <p:xfrm>
          <a:off x="395288" y="1347788"/>
          <a:ext cx="8425184" cy="3528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72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7697"/>
            <a:ext cx="7772400" cy="857250"/>
          </a:xfrm>
        </p:spPr>
        <p:txBody>
          <a:bodyPr/>
          <a:lstStyle/>
          <a:p>
            <a:r>
              <a:rPr lang="en-GB" dirty="0" smtClean="0"/>
              <a:t>5 Top tips</a:t>
            </a:r>
            <a:endParaRPr lang="en-GB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73470"/>
            <a:ext cx="2843808" cy="1421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73878"/>
            <a:ext cx="1591352" cy="1995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0246"/>
            <a:ext cx="3142104" cy="2094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05" y="3147814"/>
            <a:ext cx="2517067" cy="1665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7539"/>
            <a:ext cx="1244683" cy="15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7697"/>
            <a:ext cx="7772400" cy="857250"/>
          </a:xfrm>
        </p:spPr>
        <p:txBody>
          <a:bodyPr/>
          <a:lstStyle/>
          <a:p>
            <a:r>
              <a:rPr lang="en-GB" dirty="0" smtClean="0"/>
              <a:t>Thank you and any questions</a:t>
            </a:r>
            <a:endParaRPr lang="en-GB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03598"/>
            <a:ext cx="5249333" cy="2952750"/>
          </a:xfrm>
        </p:spPr>
      </p:pic>
      <p:sp>
        <p:nvSpPr>
          <p:cNvPr id="8" name="TextBox 7"/>
          <p:cNvSpPr txBox="1"/>
          <p:nvPr/>
        </p:nvSpPr>
        <p:spPr>
          <a:xfrm>
            <a:off x="5806156" y="447982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hlinkClick r:id="rId4"/>
              </a:rPr>
              <a:t>s.a.bull@bham.ac.uk</a:t>
            </a:r>
            <a:r>
              <a:rPr lang="en-GB" sz="1800" b="0" dirty="0" smtClean="0"/>
              <a:t> </a:t>
            </a:r>
            <a:endParaRPr lang="en-GB" sz="18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80" y="4386723"/>
            <a:ext cx="555526" cy="5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little about us…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313742"/>
              </p:ext>
            </p:extLst>
          </p:nvPr>
        </p:nvGraphicFramePr>
        <p:xfrm>
          <a:off x="4579036" y="424994"/>
          <a:ext cx="3101594" cy="252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19" y="3363838"/>
            <a:ext cx="2528034" cy="1685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31590"/>
            <a:ext cx="3359886" cy="2036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35437" t="33303" r="35426" b="35897"/>
          <a:stretch/>
        </p:blipFill>
        <p:spPr>
          <a:xfrm>
            <a:off x="6050910" y="3270154"/>
            <a:ext cx="2664296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Library Engagement Team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347614"/>
            <a:ext cx="5472608" cy="2952328"/>
          </a:xfrm>
        </p:spPr>
        <p:txBody>
          <a:bodyPr/>
          <a:lstStyle/>
          <a:p>
            <a:r>
              <a:rPr lang="en-GB" dirty="0" smtClean="0"/>
              <a:t>Work strategically with Schools to support their teaching </a:t>
            </a:r>
            <a:r>
              <a:rPr lang="en-GB" dirty="0"/>
              <a:t>and research </a:t>
            </a:r>
            <a:r>
              <a:rPr lang="en-GB" dirty="0" smtClean="0"/>
              <a:t>agendas</a:t>
            </a:r>
          </a:p>
          <a:p>
            <a:r>
              <a:rPr lang="en-GB" dirty="0" smtClean="0"/>
              <a:t>Represent Library Services at Staff Student Forums (SSFs) and Education Committee</a:t>
            </a:r>
          </a:p>
          <a:p>
            <a:r>
              <a:rPr lang="en-GB" dirty="0" smtClean="0"/>
              <a:t>Coordinate &amp; disseminate service-wide student/academic </a:t>
            </a:r>
            <a:r>
              <a:rPr lang="en-GB" dirty="0" err="1" smtClean="0"/>
              <a:t>comms</a:t>
            </a:r>
            <a:endParaRPr lang="en-GB" dirty="0"/>
          </a:p>
          <a:p>
            <a:r>
              <a:rPr lang="en-GB" dirty="0" smtClean="0"/>
              <a:t>Optimise the </a:t>
            </a:r>
            <a:r>
              <a:rPr lang="en-GB" dirty="0"/>
              <a:t>resources </a:t>
            </a:r>
            <a:r>
              <a:rPr lang="en-GB" dirty="0" smtClean="0"/>
              <a:t>needed by Schools</a:t>
            </a:r>
          </a:p>
          <a:p>
            <a:r>
              <a:rPr lang="en-GB" dirty="0" smtClean="0"/>
              <a:t>Second-level support </a:t>
            </a:r>
            <a:r>
              <a:rPr lang="en-GB" dirty="0"/>
              <a:t>on </a:t>
            </a:r>
            <a:r>
              <a:rPr lang="en-GB" dirty="0" smtClean="0"/>
              <a:t>using </a:t>
            </a:r>
            <a:r>
              <a:rPr lang="en-GB" dirty="0" err="1" smtClean="0"/>
              <a:t>ResourceLists@Bham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765" t="21423" r="50393" b="59237"/>
          <a:stretch/>
        </p:blipFill>
        <p:spPr>
          <a:xfrm>
            <a:off x="7147692" y="1966063"/>
            <a:ext cx="789138" cy="988504"/>
          </a:xfrm>
          <a:prstGeom prst="rect">
            <a:avLst/>
          </a:prstGeom>
        </p:spPr>
      </p:pic>
      <p:pic>
        <p:nvPicPr>
          <p:cNvPr id="7" name="Picture 6" descr="https://intranet.birmingham.ac.uk/as/images/library/Skills/DST/Sonia-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/>
          <a:stretch/>
        </p:blipFill>
        <p:spPr bwMode="auto">
          <a:xfrm>
            <a:off x="6226981" y="3651870"/>
            <a:ext cx="799627" cy="9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63" y="2545550"/>
            <a:ext cx="809645" cy="988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2900" t="51528" r="40222" b="34518"/>
          <a:stretch/>
        </p:blipFill>
        <p:spPr>
          <a:xfrm>
            <a:off x="8097341" y="3651870"/>
            <a:ext cx="853011" cy="973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18710" r="13910" b="21211"/>
          <a:stretch/>
        </p:blipFill>
        <p:spPr>
          <a:xfrm>
            <a:off x="8069506" y="2562205"/>
            <a:ext cx="854966" cy="988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17300" r="7620" b="17902"/>
          <a:stretch/>
        </p:blipFill>
        <p:spPr>
          <a:xfrm>
            <a:off x="6216963" y="1439230"/>
            <a:ext cx="808777" cy="988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7922" r="6587" b="19259"/>
          <a:stretch/>
        </p:blipFill>
        <p:spPr>
          <a:xfrm>
            <a:off x="8063710" y="1421471"/>
            <a:ext cx="854486" cy="10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Staff Student Forums (SSFs)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7614"/>
            <a:ext cx="4176464" cy="2952328"/>
          </a:xfrm>
        </p:spPr>
        <p:txBody>
          <a:bodyPr/>
          <a:lstStyle/>
          <a:p>
            <a:r>
              <a:rPr lang="en-GB" dirty="0" smtClean="0"/>
              <a:t>Student Reps, Academic &amp; Professional Services staff</a:t>
            </a:r>
          </a:p>
          <a:p>
            <a:r>
              <a:rPr lang="en-GB" dirty="0" smtClean="0"/>
              <a:t>Represent </a:t>
            </a:r>
            <a:r>
              <a:rPr lang="en-GB" dirty="0"/>
              <a:t>Library Services at </a:t>
            </a:r>
            <a:r>
              <a:rPr lang="en-GB" dirty="0" smtClean="0"/>
              <a:t>SSFs:</a:t>
            </a:r>
            <a:endParaRPr lang="en-GB" dirty="0"/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GB" sz="1800" dirty="0"/>
              <a:t>Disseminate relevant ways Library Services can support staff/students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GB" sz="1800" dirty="0"/>
              <a:t>Gather business intelligence and staff/student </a:t>
            </a:r>
            <a:r>
              <a:rPr lang="en-GB" sz="1800" dirty="0" smtClean="0"/>
              <a:t>feedback</a:t>
            </a:r>
            <a:endParaRPr lang="en-GB" sz="1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64288" y="912143"/>
            <a:ext cx="1512168" cy="79208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135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UoB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SSFs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331130" y="1511932"/>
            <a:ext cx="1512168" cy="134785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latin typeface="Arial" charset="0"/>
              </a:rPr>
              <a:t>3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smtClean="0">
                <a:latin typeface="Arial" charset="0"/>
              </a:rPr>
              <a:t>times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 year most SSFs meet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331130" y="3092426"/>
            <a:ext cx="1512168" cy="162330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latin typeface="Arial" charset="0"/>
              </a:rPr>
              <a:t>1</a:t>
            </a:r>
            <a:r>
              <a:rPr lang="en-GB" sz="2000" dirty="0" smtClean="0"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smtClean="0">
                <a:latin typeface="Arial" charset="0"/>
              </a:rPr>
              <a:t>time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 year library ‘must’ be invited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164288" y="1929406"/>
            <a:ext cx="1512168" cy="1584177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latin typeface="Arial" charset="0"/>
              </a:rPr>
              <a:t>72%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smtClean="0">
                <a:latin typeface="Arial" charset="0"/>
              </a:rPr>
              <a:t>of SSFs attended by Library Services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64288" y="3741418"/>
            <a:ext cx="1512168" cy="1350612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latin typeface="Arial" charset="0"/>
              </a:rPr>
              <a:t>165</a:t>
            </a:r>
            <a:r>
              <a:rPr lang="en-GB" sz="2000" b="0" dirty="0" smtClean="0"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smtClean="0">
                <a:latin typeface="Arial" charset="0"/>
              </a:rPr>
              <a:t>SSFs attended in 2021-22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 Committees (ECs)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392488" cy="3096344"/>
          </a:xfrm>
        </p:spPr>
        <p:txBody>
          <a:bodyPr/>
          <a:lstStyle/>
          <a:p>
            <a:r>
              <a:rPr lang="en-GB" sz="1900" dirty="0" smtClean="0"/>
              <a:t>Attend College &amp; School Education Committees</a:t>
            </a:r>
          </a:p>
          <a:p>
            <a:r>
              <a:rPr lang="en-GB" sz="1900" dirty="0" smtClean="0"/>
              <a:t>Membership includes: </a:t>
            </a:r>
            <a:r>
              <a:rPr lang="en-GB" sz="1900" dirty="0" err="1" smtClean="0"/>
              <a:t>HoE</a:t>
            </a:r>
            <a:r>
              <a:rPr lang="en-GB" sz="1900" dirty="0" smtClean="0"/>
              <a:t>, Programme Team Lead, Programme Directors, Year Leads, Student Reps, Student Experience Officers</a:t>
            </a:r>
          </a:p>
          <a:p>
            <a:r>
              <a:rPr lang="en-GB" sz="1900" dirty="0" smtClean="0"/>
              <a:t>Focusses on education and curriculum development</a:t>
            </a:r>
          </a:p>
          <a:p>
            <a:r>
              <a:rPr lang="en-GB" sz="1900" dirty="0" smtClean="0"/>
              <a:t>Two way conversation as per SSFs</a:t>
            </a:r>
            <a:endParaRPr lang="en-GB" sz="19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64288" y="1272183"/>
            <a:ext cx="1512168" cy="1587599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 </a:t>
            </a:r>
          </a:p>
          <a:p>
            <a:pPr algn="ctr" eaLnBrk="1" hangingPunct="1"/>
            <a:r>
              <a:rPr lang="en-GB" sz="1800" b="0" dirty="0">
                <a:latin typeface="Arial" charset="0"/>
              </a:rPr>
              <a:t>C</a:t>
            </a:r>
            <a:r>
              <a:rPr lang="en-GB" sz="1800" b="0" dirty="0" smtClean="0">
                <a:latin typeface="Arial" charset="0"/>
              </a:rPr>
              <a:t>ECs </a:t>
            </a:r>
            <a:r>
              <a:rPr lang="en-GB" sz="1800" b="0" dirty="0">
                <a:latin typeface="Arial" charset="0"/>
              </a:rPr>
              <a:t>sat on by Library Services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436096" y="2355726"/>
            <a:ext cx="1512168" cy="134785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latin typeface="Arial" charset="0"/>
              </a:rPr>
              <a:t>3-5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smtClean="0">
                <a:latin typeface="Arial" charset="0"/>
              </a:rPr>
              <a:t>times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 year most ECs meet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164288" y="3092426"/>
            <a:ext cx="1512168" cy="1584177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latin typeface="Arial" charset="0"/>
              </a:rPr>
              <a:t>23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>
                <a:latin typeface="Arial" charset="0"/>
              </a:rPr>
              <a:t>S</a:t>
            </a:r>
            <a:r>
              <a:rPr lang="en-GB" sz="1800" b="0" dirty="0" smtClean="0">
                <a:latin typeface="Arial" charset="0"/>
              </a:rPr>
              <a:t>ECs sat on by Library Services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Streamlining information dissemination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7614"/>
            <a:ext cx="4752528" cy="2952328"/>
          </a:xfrm>
        </p:spPr>
        <p:txBody>
          <a:bodyPr/>
          <a:lstStyle/>
          <a:p>
            <a:r>
              <a:rPr lang="en-GB" dirty="0" smtClean="0"/>
              <a:t>Report templates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Consistent service-wide messaging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Efficiency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SSF and EC templates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Updated 4-5 times per year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Can be circulated with paperwork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Adapt to the audience and time available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7546">
            <a:off x="5889523" y="1467838"/>
            <a:ext cx="2310709" cy="3070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22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Reporting business intelligence internally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7614"/>
            <a:ext cx="3024336" cy="2952328"/>
          </a:xfrm>
        </p:spPr>
        <p:txBody>
          <a:bodyPr/>
          <a:lstStyle/>
          <a:p>
            <a:r>
              <a:rPr lang="en-GB" dirty="0" smtClean="0"/>
              <a:t>Via MS Teams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Key points available cross-service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Can tag colleagues 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Colleagues can respond efficiently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716016" y="1131590"/>
            <a:ext cx="4028665" cy="1440160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Library-related feedback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0" dirty="0" err="1" smtClean="0">
                <a:solidFill>
                  <a:schemeClr val="bg1"/>
                </a:solidFill>
                <a:latin typeface="Arial" charset="0"/>
              </a:rPr>
              <a:t>Etextbooks</a:t>
            </a: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 / Resource Lists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Physical space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Things resulting from our report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851920" y="2823778"/>
            <a:ext cx="4536504" cy="193737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Non-library-related intelligence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New programmes or modules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Admissions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Things of concern to student cohorts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New initiatives / areas of focus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0" dirty="0" smtClean="0">
                <a:solidFill>
                  <a:schemeClr val="bg1"/>
                </a:solidFill>
                <a:latin typeface="Arial" charset="0"/>
              </a:rPr>
              <a:t>Professional Services updates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Acting upon feedback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4011910"/>
            <a:ext cx="6192688" cy="1080120"/>
          </a:xfrm>
        </p:spPr>
        <p:txBody>
          <a:bodyPr/>
          <a:lstStyle/>
          <a:p>
            <a:r>
              <a:rPr lang="en-GB" dirty="0" smtClean="0"/>
              <a:t>Tracking actions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dirty="0" smtClean="0"/>
              <a:t>Working document; assigns responsibility; defines what success looks like; reports on outcome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3" y="1131590"/>
            <a:ext cx="787171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7697"/>
            <a:ext cx="7772400" cy="857250"/>
          </a:xfrm>
        </p:spPr>
        <p:txBody>
          <a:bodyPr/>
          <a:lstStyle/>
          <a:p>
            <a:r>
              <a:rPr lang="en-GB" dirty="0" smtClean="0"/>
              <a:t>Closing the feedback loop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7614"/>
            <a:ext cx="3240360" cy="2952328"/>
          </a:xfrm>
        </p:spPr>
        <p:txBody>
          <a:bodyPr/>
          <a:lstStyle/>
          <a:p>
            <a:r>
              <a:rPr lang="en-GB" sz="2200" dirty="0" smtClean="0"/>
              <a:t>Internally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Summarise termly to Library Services Executive Group</a:t>
            </a:r>
            <a:endParaRPr lang="en-GB" dirty="0" smtClean="0"/>
          </a:p>
          <a:p>
            <a:r>
              <a:rPr lang="en-GB" sz="2200" dirty="0" smtClean="0"/>
              <a:t>Externally</a:t>
            </a:r>
            <a:endParaRPr lang="en-GB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At next </a:t>
            </a:r>
            <a:r>
              <a:rPr lang="en-GB" sz="1800" dirty="0" smtClean="0"/>
              <a:t>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By e-mail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Via </a:t>
            </a:r>
            <a:r>
              <a:rPr lang="en-GB" sz="1800" dirty="0"/>
              <a:t>wider </a:t>
            </a:r>
            <a:r>
              <a:rPr lang="en-GB" sz="1800" dirty="0" err="1"/>
              <a:t>comms</a:t>
            </a:r>
            <a:r>
              <a:rPr lang="en-GB" sz="1800" dirty="0"/>
              <a:t> </a:t>
            </a:r>
          </a:p>
          <a:p>
            <a:pPr lvl="1"/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72156"/>
            <a:ext cx="4458545" cy="25043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537" r="4575" b="15010"/>
          <a:stretch/>
        </p:blipFill>
        <p:spPr>
          <a:xfrm>
            <a:off x="5289104" y="915566"/>
            <a:ext cx="2880320" cy="13825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72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295BF044F2B04689B3749C365B1A18" ma:contentTypeVersion="14" ma:contentTypeDescription="Create a new document." ma:contentTypeScope="" ma:versionID="c4b9ce23d6bcaf64e99f727c0a7f4ee3">
  <xsd:schema xmlns:xsd="http://www.w3.org/2001/XMLSchema" xmlns:xs="http://www.w3.org/2001/XMLSchema" xmlns:p="http://schemas.microsoft.com/office/2006/metadata/properties" xmlns:ns2="c518a688-0c8a-4f89-a2a1-bb1d33293720" xmlns:ns3="41c36a06-8106-4a95-b1a8-f935182ae137" targetNamespace="http://schemas.microsoft.com/office/2006/metadata/properties" ma:root="true" ma:fieldsID="a456807d3ccd6e42f6254d591006a923" ns2:_="" ns3:_="">
    <xsd:import namespace="c518a688-0c8a-4f89-a2a1-bb1d33293720"/>
    <xsd:import namespace="41c36a06-8106-4a95-b1a8-f935182ae1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8a688-0c8a-4f89-a2a1-bb1d332937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c7af76c-f141-45ca-ae1a-4959eb0cbd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36a06-8106-4a95-b1a8-f935182ae13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6527406-4f77-4aa5-844b-66b7623fcf99}" ma:internalName="TaxCatchAll" ma:showField="CatchAllData" ma:web="41c36a06-8106-4a95-b1a8-f935182ae1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18a688-0c8a-4f89-a2a1-bb1d33293720">
      <Terms xmlns="http://schemas.microsoft.com/office/infopath/2007/PartnerControls"/>
    </lcf76f155ced4ddcb4097134ff3c332f>
    <TaxCatchAll xmlns="41c36a06-8106-4a95-b1a8-f935182ae137" xsi:nil="true"/>
  </documentManagement>
</p:properties>
</file>

<file path=customXml/itemProps1.xml><?xml version="1.0" encoding="utf-8"?>
<ds:datastoreItem xmlns:ds="http://schemas.openxmlformats.org/officeDocument/2006/customXml" ds:itemID="{AA119634-3F96-4214-A4CB-2FA11DE9E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18a688-0c8a-4f89-a2a1-bb1d33293720"/>
    <ds:schemaRef ds:uri="41c36a06-8106-4a95-b1a8-f935182ae1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2AFE7C-6E9F-4C1E-A80A-885F855A31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CA5D20-0FB1-4942-BE81-88F7C9787690}">
  <ds:schemaRefs>
    <ds:schemaRef ds:uri="http://purl.org/dc/terms/"/>
    <ds:schemaRef ds:uri="41c36a06-8106-4a95-b1a8-f935182ae137"/>
    <ds:schemaRef ds:uri="http://purl.org/dc/dcmitype/"/>
    <ds:schemaRef ds:uri="c518a688-0c8a-4f89-a2a1-bb1d3329372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395</Words>
  <Application>Microsoft Office PowerPoint</Application>
  <PresentationFormat>On-screen Show (16:9)</PresentationFormat>
  <Paragraphs>97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Georgia</vt:lpstr>
      <vt:lpstr>Times New Roman</vt:lpstr>
      <vt:lpstr>Wingdings</vt:lpstr>
      <vt:lpstr>Default Design</vt:lpstr>
      <vt:lpstr>Library Engagement through School-based committee meetings</vt:lpstr>
      <vt:lpstr>A little about us…</vt:lpstr>
      <vt:lpstr>The Library Engagement Team</vt:lpstr>
      <vt:lpstr>Staff Student Forums (SSFs)</vt:lpstr>
      <vt:lpstr>Education Committees (ECs)</vt:lpstr>
      <vt:lpstr>Streamlining information dissemination</vt:lpstr>
      <vt:lpstr>Reporting business intelligence internally</vt:lpstr>
      <vt:lpstr>Acting upon feedback</vt:lpstr>
      <vt:lpstr>Closing the feedback loop</vt:lpstr>
      <vt:lpstr>Our engagement feedback loop</vt:lpstr>
      <vt:lpstr>5 Top tips</vt:lpstr>
      <vt:lpstr>Thank you and any questions</vt:lpstr>
    </vt:vector>
  </TitlesOfParts>
  <Company>The 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and Publications</dc:creator>
  <cp:lastModifiedBy>Stephen Bull (Library Services - Library Academic Engagement)</cp:lastModifiedBy>
  <cp:revision>103</cp:revision>
  <cp:lastPrinted>2019-07-31T08:58:40Z</cp:lastPrinted>
  <dcterms:created xsi:type="dcterms:W3CDTF">2005-06-08T11:15:47Z</dcterms:created>
  <dcterms:modified xsi:type="dcterms:W3CDTF">2022-08-25T13:10:53Z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0x01010043295BF044F2B04689B3749C365B1A18</vt:lpwstr>
  </property>
  <property fmtid="{D5CDD505-2E9C-101B-9397-08002B2CF9AE}" pid="3" name="MediaServiceImageTags">
    <vt:lpwstr/>
  </property>
</Properties>
</file>