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B43367-97FD-461F-A9A8-C82A349E08C9}"/>
              </a:ext>
            </a:extLst>
          </p:cNvPr>
          <p:cNvSpPr txBox="1"/>
          <p:nvPr userDrawn="1"/>
        </p:nvSpPr>
        <p:spPr>
          <a:xfrm>
            <a:off x="3158837" y="6337144"/>
            <a:ext cx="6613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merciancollaboration.org.uk 	</a:t>
            </a:r>
            <a:r>
              <a:rPr lang="en-GB" dirty="0"/>
              <a:t> 	</a:t>
            </a:r>
            <a:r>
              <a:rPr lang="en-GB" b="1" dirty="0"/>
              <a:t>@</a:t>
            </a:r>
            <a:r>
              <a:rPr lang="en-GB" b="1" dirty="0" err="1"/>
              <a:t>MercianCollab</a:t>
            </a:r>
            <a:endParaRPr lang="en-GB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057C5A-CD44-4648-8CDB-5DBEE0FC391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75" y="5465006"/>
            <a:ext cx="1804685" cy="7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3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9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7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435" y="6157236"/>
            <a:ext cx="1269095" cy="5594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05E8DF-B33E-49D5-9344-2C4F7F3CD68C}"/>
              </a:ext>
            </a:extLst>
          </p:cNvPr>
          <p:cNvSpPr txBox="1"/>
          <p:nvPr userDrawn="1"/>
        </p:nvSpPr>
        <p:spPr>
          <a:xfrm>
            <a:off x="3158837" y="6337144"/>
            <a:ext cx="6613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merciancollaboration.org.uk 	</a:t>
            </a:r>
            <a:r>
              <a:rPr lang="en-GB" dirty="0"/>
              <a:t> 	</a:t>
            </a:r>
            <a:r>
              <a:rPr lang="en-GB" b="1" dirty="0"/>
              <a:t>@</a:t>
            </a:r>
            <a:r>
              <a:rPr lang="en-GB" b="1" dirty="0" err="1"/>
              <a:t>MercianCollab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9759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20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63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3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7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48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54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2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14F60-22BB-4798-AAB4-C56961B60E5A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BF5C-9893-475A-9B18-499CAEBDC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1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2BE71-81E2-49A1-9340-E67DF6C663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4C40D-EB3C-4536-854A-7A680C546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9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8035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Warwick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Kennedy, Elizabeth</dc:creator>
  <cp:lastModifiedBy>Llordllama</cp:lastModifiedBy>
  <cp:revision>16</cp:revision>
  <dcterms:created xsi:type="dcterms:W3CDTF">2017-08-15T14:48:53Z</dcterms:created>
  <dcterms:modified xsi:type="dcterms:W3CDTF">2017-10-10T10:16:39Z</dcterms:modified>
</cp:coreProperties>
</file>